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1073" r:id="rId5"/>
    <p:sldId id="1047" r:id="rId6"/>
    <p:sldId id="1074" r:id="rId7"/>
    <p:sldId id="1075" r:id="rId8"/>
    <p:sldId id="1076" r:id="rId9"/>
    <p:sldId id="1077" r:id="rId10"/>
    <p:sldId id="1071" r:id="rId11"/>
    <p:sldId id="1078" r:id="rId12"/>
    <p:sldId id="1072" r:id="rId13"/>
  </p:sldIdLst>
  <p:sldSz cx="9144000" cy="5143500" type="screen16x9"/>
  <p:notesSz cx="6858000" cy="9144000"/>
  <p:custDataLst>
    <p:tags r:id="rId1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3144C005-CE31-3A4F-ABB4-0F338CC4A4E2}">
          <p14:sldIdLst/>
        </p14:section>
        <p14:section name="Slidevorlagen" id="{54A16C83-A52C-704F-B603-9D8E0D830D1F}">
          <p14:sldIdLst>
            <p14:sldId id="1073"/>
            <p14:sldId id="1047"/>
            <p14:sldId id="1074"/>
            <p14:sldId id="1075"/>
            <p14:sldId id="1076"/>
            <p14:sldId id="1077"/>
            <p14:sldId id="1071"/>
            <p14:sldId id="1078"/>
            <p14:sldId id="1072"/>
          </p14:sldIdLst>
        </p14:section>
      </p14:sectionLst>
    </p:ext>
    <p:ext uri="{EFAFB233-063F-42B5-8137-9DF3F51BA10A}">
      <p15:sldGuideLst xmlns:p15="http://schemas.microsoft.com/office/powerpoint/2012/main">
        <p15:guide id="1" orient="horz" pos="1643"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FF2600"/>
    <a:srgbClr val="D9B079"/>
    <a:srgbClr val="E9F0E8"/>
    <a:srgbClr val="3C792E"/>
    <a:srgbClr val="F8F8F8"/>
    <a:srgbClr val="3C5A9B"/>
    <a:srgbClr val="0087AF"/>
    <a:srgbClr val="1AB2E8"/>
    <a:srgbClr val="00AAE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596" autoAdjust="0"/>
    <p:restoredTop sz="81729" autoAdjust="0"/>
  </p:normalViewPr>
  <p:slideViewPr>
    <p:cSldViewPr snapToGrid="0" snapToObjects="1">
      <p:cViewPr varScale="1">
        <p:scale>
          <a:sx n="118" d="100"/>
          <a:sy n="118" d="100"/>
        </p:scale>
        <p:origin x="696" y="184"/>
      </p:cViewPr>
      <p:guideLst>
        <p:guide orient="horz" pos="1643"/>
        <p:guide pos="2880"/>
      </p:guideLst>
    </p:cSldViewPr>
  </p:slideViewPr>
  <p:notesTextViewPr>
    <p:cViewPr>
      <p:scale>
        <a:sx n="3" d="2"/>
        <a:sy n="3" d="2"/>
      </p:scale>
      <p:origin x="0" y="0"/>
    </p:cViewPr>
  </p:notesTextViewPr>
  <p:sorterViewPr>
    <p:cViewPr>
      <p:scale>
        <a:sx n="98" d="100"/>
        <a:sy n="98" d="100"/>
      </p:scale>
      <p:origin x="0" y="-44154"/>
    </p:cViewPr>
  </p:sorterViewPr>
  <p:notesViewPr>
    <p:cSldViewPr snapToGrid="0" snapToObjects="1">
      <p:cViewPr varScale="1">
        <p:scale>
          <a:sx n="97" d="100"/>
          <a:sy n="97" d="100"/>
        </p:scale>
        <p:origin x="381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80A83A8-2E45-0548-B3C9-C096518BCF82}" type="datetimeFigureOut">
              <a:rPr lang="en-US" smtClean="0"/>
              <a:t>11/10/22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05028E8-0986-2C48-A24F-782A77C255B6}" type="slidenum">
              <a:rPr lang="en-US" smtClean="0"/>
              <a:t>‹#›</a:t>
            </a:fld>
            <a:endParaRPr lang="en-US" dirty="0"/>
          </a:p>
        </p:txBody>
      </p:sp>
    </p:spTree>
    <p:extLst>
      <p:ext uri="{BB962C8B-B14F-4D97-AF65-F5344CB8AC3E}">
        <p14:creationId xmlns:p14="http://schemas.microsoft.com/office/powerpoint/2010/main" val="270514295"/>
      </p:ext>
    </p:extLst>
  </p:cSld>
  <p:clrMap bg1="lt1" tx1="dk1" bg2="lt2" tx2="dk2" accent1="accent1" accent2="accent2" accent3="accent3" accent4="accent4" accent5="accent5" accent6="accent6" hlink="hlink" folHlink="folHlink"/>
  <p:hf hdr="0" ftr="0" dt="0"/>
</p:handoutMaster>
</file>

<file path=ppt/media/image3.tiff>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7894DD2-0DDA-C24C-A772-AE987C62F897}" type="datetimeFigureOut">
              <a:rPr lang="en-US" smtClean="0"/>
              <a:t>11/10/22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624DC8D-BEC2-D34A-81E1-6AC3BD4AB132}" type="slidenum">
              <a:rPr lang="en-US" smtClean="0"/>
              <a:t>‹#›</a:t>
            </a:fld>
            <a:endParaRPr lang="en-US" dirty="0"/>
          </a:p>
        </p:txBody>
      </p:sp>
    </p:spTree>
    <p:extLst>
      <p:ext uri="{BB962C8B-B14F-4D97-AF65-F5344CB8AC3E}">
        <p14:creationId xmlns:p14="http://schemas.microsoft.com/office/powerpoint/2010/main" val="75825300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image" Target="../media/image3.tiff"/><Relationship Id="rId5" Type="http://schemas.openxmlformats.org/officeDocument/2006/relationships/image" Target="../media/image2.emf"/><Relationship Id="rId4" Type="http://schemas.openxmlformats.org/officeDocument/2006/relationships/oleObject" Target="../embeddings/oleObject1.bin"/></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19"/>
            <a:ext cx="7772400" cy="1102519"/>
          </a:xfrm>
        </p:spPr>
        <p:txBody>
          <a:bodyPr>
            <a:normAutofit/>
          </a:bodyPr>
          <a:lstStyle>
            <a:lvl1pPr algn="ctr">
              <a:defRPr sz="3200"/>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normAutofit/>
          </a:bodyPr>
          <a:lstStyle>
            <a:lvl1pPr marL="0" indent="0" algn="ctr">
              <a:buNone/>
              <a:defRPr sz="2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en-US"/>
          </a:p>
        </p:txBody>
      </p:sp>
      <p:sp>
        <p:nvSpPr>
          <p:cNvPr id="7" name="Date Placeholder 6"/>
          <p:cNvSpPr>
            <a:spLocks noGrp="1"/>
          </p:cNvSpPr>
          <p:nvPr>
            <p:ph type="dt" sz="half" idx="10"/>
          </p:nvPr>
        </p:nvSpPr>
        <p:spPr>
          <a:xfrm>
            <a:off x="457200" y="6250300"/>
            <a:ext cx="2133600" cy="273844"/>
          </a:xfrm>
          <a:prstGeom prst="rect">
            <a:avLst/>
          </a:prstGeom>
        </p:spPr>
        <p:txBody>
          <a:bodyPr/>
          <a:lstStyle/>
          <a:p>
            <a:r>
              <a:rPr lang="en-US" dirty="0"/>
              <a:t>www.bestppt.com</a:t>
            </a:r>
          </a:p>
        </p:txBody>
      </p:sp>
      <p:sp>
        <p:nvSpPr>
          <p:cNvPr id="8" name="Slide Number Placeholder 7"/>
          <p:cNvSpPr>
            <a:spLocks noGrp="1"/>
          </p:cNvSpPr>
          <p:nvPr>
            <p:ph type="sldNum" sz="quarter" idx="11"/>
          </p:nvPr>
        </p:nvSpPr>
        <p:spPr/>
        <p:txBody>
          <a:bodyPr/>
          <a:lstStyle/>
          <a:p>
            <a:fld id="{D60D1EDE-7116-2443-9BDD-368CE5B37660}" type="slidenum">
              <a:rPr lang="en-US" smtClean="0"/>
              <a:pPr/>
              <a:t>‹#›</a:t>
            </a:fld>
            <a:endParaRPr lang="en-US" dirty="0"/>
          </a:p>
        </p:txBody>
      </p:sp>
      <p:sp>
        <p:nvSpPr>
          <p:cNvPr id="9" name="Rectangle 8"/>
          <p:cNvSpPr/>
          <p:nvPr userDrawn="1"/>
        </p:nvSpPr>
        <p:spPr>
          <a:xfrm>
            <a:off x="301037" y="498590"/>
            <a:ext cx="8541926" cy="3386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62717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Footer withou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2"/>
          <p:cNvSpPr>
            <a:spLocks noGrp="1"/>
          </p:cNvSpPr>
          <p:nvPr>
            <p:ph type="dt" sz="half" idx="10"/>
          </p:nvPr>
        </p:nvSpPr>
        <p:spPr>
          <a:xfrm>
            <a:off x="457200" y="6250300"/>
            <a:ext cx="2133600" cy="273844"/>
          </a:xfrm>
          <a:prstGeom prst="rect">
            <a:avLst/>
          </a:prstGeom>
        </p:spPr>
        <p:txBody>
          <a:bodyPr/>
          <a:lstStyle/>
          <a:p>
            <a:r>
              <a:rPr lang="en-US" dirty="0"/>
              <a:t>www.bestppt.com</a:t>
            </a:r>
          </a:p>
        </p:txBody>
      </p:sp>
      <p:sp>
        <p:nvSpPr>
          <p:cNvPr id="5" name="Slide Number Placeholder 4"/>
          <p:cNvSpPr>
            <a:spLocks noGrp="1"/>
          </p:cNvSpPr>
          <p:nvPr>
            <p:ph type="sldNum" sz="quarter" idx="12"/>
          </p:nvPr>
        </p:nvSpPr>
        <p:spPr/>
        <p:txBody>
          <a:bodyPr/>
          <a:lstStyle/>
          <a:p>
            <a:fld id="{D60D1EDE-7116-2443-9BDD-368CE5B37660}" type="slidenum">
              <a:rPr lang="en-US" smtClean="0"/>
              <a:t>‹#›</a:t>
            </a:fld>
            <a:endParaRPr lang="en-US" dirty="0"/>
          </a:p>
        </p:txBody>
      </p:sp>
      <p:sp>
        <p:nvSpPr>
          <p:cNvPr id="6" name="Rectangle 5"/>
          <p:cNvSpPr/>
          <p:nvPr userDrawn="1"/>
        </p:nvSpPr>
        <p:spPr>
          <a:xfrm>
            <a:off x="0" y="-85047"/>
            <a:ext cx="9144000" cy="167743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6483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7" name="Date Placeholder 6"/>
          <p:cNvSpPr>
            <a:spLocks noGrp="1"/>
          </p:cNvSpPr>
          <p:nvPr>
            <p:ph type="dt" sz="half" idx="10"/>
          </p:nvPr>
        </p:nvSpPr>
        <p:spPr>
          <a:xfrm>
            <a:off x="457200" y="6250300"/>
            <a:ext cx="2133600" cy="273844"/>
          </a:xfrm>
          <a:prstGeom prst="rect">
            <a:avLst/>
          </a:prstGeom>
        </p:spPr>
        <p:txBody>
          <a:bodyPr/>
          <a:lstStyle/>
          <a:p>
            <a:r>
              <a:rPr lang="en-US" dirty="0"/>
              <a:t>www.bestppt.com</a:t>
            </a:r>
          </a:p>
        </p:txBody>
      </p:sp>
      <p:sp>
        <p:nvSpPr>
          <p:cNvPr id="9" name="Rectangle 8"/>
          <p:cNvSpPr/>
          <p:nvPr userDrawn="1"/>
        </p:nvSpPr>
        <p:spPr>
          <a:xfrm>
            <a:off x="0" y="0"/>
            <a:ext cx="9144000" cy="51435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39684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Screen_Img">
    <p:spTree>
      <p:nvGrpSpPr>
        <p:cNvPr id="1" name=""/>
        <p:cNvGrpSpPr/>
        <p:nvPr/>
      </p:nvGrpSpPr>
      <p:grpSpPr>
        <a:xfrm>
          <a:off x="0" y="0"/>
          <a:ext cx="0" cy="0"/>
          <a:chOff x="0" y="0"/>
          <a:chExt cx="0" cy="0"/>
        </a:xfrm>
      </p:grpSpPr>
      <p:sp>
        <p:nvSpPr>
          <p:cNvPr id="7" name="Date Placeholder 6"/>
          <p:cNvSpPr>
            <a:spLocks noGrp="1"/>
          </p:cNvSpPr>
          <p:nvPr>
            <p:ph type="dt" sz="half" idx="10"/>
          </p:nvPr>
        </p:nvSpPr>
        <p:spPr>
          <a:xfrm>
            <a:off x="457200" y="6250300"/>
            <a:ext cx="2133600" cy="273844"/>
          </a:xfrm>
          <a:prstGeom prst="rect">
            <a:avLst/>
          </a:prstGeom>
        </p:spPr>
        <p:txBody>
          <a:bodyPr/>
          <a:lstStyle/>
          <a:p>
            <a:r>
              <a:rPr lang="en-US" dirty="0"/>
              <a:t>www.bestppt.com</a:t>
            </a:r>
          </a:p>
        </p:txBody>
      </p:sp>
      <p:sp>
        <p:nvSpPr>
          <p:cNvPr id="9" name="Rectangle 8"/>
          <p:cNvSpPr/>
          <p:nvPr userDrawn="1"/>
        </p:nvSpPr>
        <p:spPr>
          <a:xfrm>
            <a:off x="0" y="0"/>
            <a:ext cx="9144000" cy="51435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Picture Placeholder 2"/>
          <p:cNvSpPr>
            <a:spLocks noGrp="1"/>
          </p:cNvSpPr>
          <p:nvPr>
            <p:ph type="pic" sz="quarter" idx="11" hasCustomPrompt="1"/>
          </p:nvPr>
        </p:nvSpPr>
        <p:spPr>
          <a:xfrm>
            <a:off x="0" y="0"/>
            <a:ext cx="9144000" cy="5143500"/>
          </a:xfrm>
        </p:spPr>
        <p:txBody>
          <a:bodyPr/>
          <a:lstStyle>
            <a:lvl1pPr marL="0" indent="0" algn="ctr">
              <a:buNone/>
              <a:defRPr>
                <a:latin typeface="Raleway"/>
                <a:cs typeface="Raleway"/>
              </a:defRPr>
            </a:lvl1pPr>
          </a:lstStyle>
          <a:p>
            <a:r>
              <a:rPr lang="en-US" dirty="0"/>
              <a:t>	</a:t>
            </a:r>
          </a:p>
        </p:txBody>
      </p:sp>
    </p:spTree>
    <p:extLst>
      <p:ext uri="{BB962C8B-B14F-4D97-AF65-F5344CB8AC3E}">
        <p14:creationId xmlns:p14="http://schemas.microsoft.com/office/powerpoint/2010/main" val="540119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elfolie">
    <p:bg>
      <p:bgPr>
        <a:solidFill>
          <a:srgbClr val="3C792E"/>
        </a:solidFill>
        <a:effectLst/>
      </p:bgPr>
    </p:bg>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AB97C670-FDE4-D644-B3C3-6A2F9C76BCD5}"/>
              </a:ext>
            </a:extLst>
          </p:cNvPr>
          <p:cNvGraphicFramePr>
            <a:graphicFrameLocks noChangeAspect="1"/>
          </p:cNvGraphicFramePr>
          <p:nvPr userDrawn="1">
            <p:custDataLst>
              <p:tags r:id="rId2"/>
            </p:custDataLst>
            <p:extLst>
              <p:ext uri="{D42A27DB-BD31-4B8C-83A1-F6EECF244321}">
                <p14:modId xmlns:p14="http://schemas.microsoft.com/office/powerpoint/2010/main" val="176830393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71455" name="think-cell Folie" r:id="rId4" imgW="7772400" imgH="10058400" progId="TCLayout.ActiveDocument.1">
                  <p:embed/>
                </p:oleObj>
              </mc:Choice>
              <mc:Fallback>
                <p:oleObj name="think-cell Folie" r:id="rId4" imgW="7772400" imgH="1005840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Rectangle 8">
            <a:extLst>
              <a:ext uri="{FF2B5EF4-FFF2-40B4-BE49-F238E27FC236}">
                <a16:creationId xmlns:a16="http://schemas.microsoft.com/office/drawing/2014/main" id="{0FF2C1DC-CF24-174C-8BAF-4DB9347E8582}"/>
              </a:ext>
            </a:extLst>
          </p:cNvPr>
          <p:cNvSpPr/>
          <p:nvPr userDrawn="1"/>
        </p:nvSpPr>
        <p:spPr>
          <a:xfrm>
            <a:off x="301037" y="0"/>
            <a:ext cx="8541926" cy="837922"/>
          </a:xfrm>
          <a:prstGeom prst="rect">
            <a:avLst/>
          </a:prstGeom>
          <a:solidFill>
            <a:srgbClr val="3C792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685800" y="1597819"/>
            <a:ext cx="7772400" cy="1102519"/>
          </a:xfrm>
        </p:spPr>
        <p:txBody>
          <a:bodyPr>
            <a:normAutofit/>
          </a:bodyPr>
          <a:lstStyle>
            <a:lvl1pPr algn="ctr">
              <a:defRPr sz="32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normAutofit/>
          </a:bodyPr>
          <a:lstStyle>
            <a:lvl1pPr marL="0" indent="0" algn="ctr">
              <a:buNone/>
              <a:defRPr sz="2800">
                <a:solidFill>
                  <a:schemeClr val="bg1">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en-US"/>
          </a:p>
        </p:txBody>
      </p:sp>
      <p:sp>
        <p:nvSpPr>
          <p:cNvPr id="7" name="Date Placeholder 6"/>
          <p:cNvSpPr>
            <a:spLocks noGrp="1"/>
          </p:cNvSpPr>
          <p:nvPr>
            <p:ph type="dt" sz="half" idx="10"/>
          </p:nvPr>
        </p:nvSpPr>
        <p:spPr>
          <a:xfrm>
            <a:off x="457200" y="6250300"/>
            <a:ext cx="2133600" cy="273844"/>
          </a:xfrm>
          <a:prstGeom prst="rect">
            <a:avLst/>
          </a:prstGeom>
        </p:spPr>
        <p:txBody>
          <a:bodyPr/>
          <a:lstStyle/>
          <a:p>
            <a:r>
              <a:rPr lang="en-US" dirty="0"/>
              <a:t>www.bestppt.com</a:t>
            </a:r>
          </a:p>
        </p:txBody>
      </p:sp>
      <p:sp>
        <p:nvSpPr>
          <p:cNvPr id="8" name="Slide Number Placeholder 7"/>
          <p:cNvSpPr>
            <a:spLocks noGrp="1"/>
          </p:cNvSpPr>
          <p:nvPr>
            <p:ph type="sldNum" sz="quarter" idx="11"/>
          </p:nvPr>
        </p:nvSpPr>
        <p:spPr/>
        <p:txBody>
          <a:bodyPr/>
          <a:lstStyle/>
          <a:p>
            <a:fld id="{D60D1EDE-7116-2443-9BDD-368CE5B37660}" type="slidenum">
              <a:rPr lang="en-US" smtClean="0"/>
              <a:pPr/>
              <a:t>‹#›</a:t>
            </a:fld>
            <a:endParaRPr lang="en-US" dirty="0"/>
          </a:p>
        </p:txBody>
      </p:sp>
      <p:pic>
        <p:nvPicPr>
          <p:cNvPr id="4" name="Grafik 3">
            <a:extLst>
              <a:ext uri="{FF2B5EF4-FFF2-40B4-BE49-F238E27FC236}">
                <a16:creationId xmlns:a16="http://schemas.microsoft.com/office/drawing/2014/main" id="{AF21E30C-F7E5-3A47-8D88-C6A89963456A}"/>
              </a:ext>
            </a:extLst>
          </p:cNvPr>
          <p:cNvPicPr>
            <a:picLocks noChangeAspect="1"/>
          </p:cNvPicPr>
          <p:nvPr userDrawn="1"/>
        </p:nvPicPr>
        <p:blipFill rotWithShape="1">
          <a:blip r:embed="rId6">
            <a:lum bright="70000" contrast="-70000"/>
          </a:blip>
          <a:srcRect t="23023"/>
          <a:stretch/>
        </p:blipFill>
        <p:spPr>
          <a:xfrm>
            <a:off x="7304753" y="145837"/>
            <a:ext cx="1389139" cy="325606"/>
          </a:xfrm>
          <a:prstGeom prst="rect">
            <a:avLst/>
          </a:prstGeom>
        </p:spPr>
      </p:pic>
    </p:spTree>
    <p:extLst>
      <p:ext uri="{BB962C8B-B14F-4D97-AF65-F5344CB8AC3E}">
        <p14:creationId xmlns:p14="http://schemas.microsoft.com/office/powerpoint/2010/main" val="6046570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de-DE"/>
              <a:t>Mastertextformat bearbeiten</a:t>
            </a:r>
          </a:p>
        </p:txBody>
      </p:sp>
      <p:sp>
        <p:nvSpPr>
          <p:cNvPr id="4" name="Date Placeholder 3"/>
          <p:cNvSpPr>
            <a:spLocks noGrp="1"/>
          </p:cNvSpPr>
          <p:nvPr>
            <p:ph type="dt" sz="half" idx="10"/>
          </p:nvPr>
        </p:nvSpPr>
        <p:spPr>
          <a:xfrm>
            <a:off x="457200" y="6250300"/>
            <a:ext cx="2133600" cy="273844"/>
          </a:xfrm>
          <a:prstGeom prst="rect">
            <a:avLst/>
          </a:prstGeom>
        </p:spPr>
        <p:txBody>
          <a:bodyPr/>
          <a:lstStyle/>
          <a:p>
            <a:r>
              <a:rPr lang="en-US" dirty="0"/>
              <a:t>www.bestppt.com</a:t>
            </a:r>
          </a:p>
        </p:txBody>
      </p:sp>
      <p:sp>
        <p:nvSpPr>
          <p:cNvPr id="6" name="Slide Number Placeholder 5"/>
          <p:cNvSpPr>
            <a:spLocks noGrp="1"/>
          </p:cNvSpPr>
          <p:nvPr>
            <p:ph type="sldNum" sz="quarter" idx="12"/>
          </p:nvPr>
        </p:nvSpPr>
        <p:spPr/>
        <p:txBody>
          <a:bodyPr/>
          <a:lstStyle/>
          <a:p>
            <a:fld id="{D60D1EDE-7116-2443-9BDD-368CE5B37660}" type="slidenum">
              <a:rPr lang="en-US" smtClean="0"/>
              <a:t>‹#›</a:t>
            </a:fld>
            <a:endParaRPr lang="en-US" dirty="0"/>
          </a:p>
        </p:txBody>
      </p:sp>
    </p:spTree>
    <p:extLst>
      <p:ext uri="{BB962C8B-B14F-4D97-AF65-F5344CB8AC3E}">
        <p14:creationId xmlns:p14="http://schemas.microsoft.com/office/powerpoint/2010/main" val="1012449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4" name="Date Placeholder 3"/>
          <p:cNvSpPr>
            <a:spLocks noGrp="1"/>
          </p:cNvSpPr>
          <p:nvPr>
            <p:ph type="dt" sz="half" idx="10"/>
          </p:nvPr>
        </p:nvSpPr>
        <p:spPr>
          <a:xfrm>
            <a:off x="457200" y="6250300"/>
            <a:ext cx="2133600" cy="273844"/>
          </a:xfrm>
          <a:prstGeom prst="rect">
            <a:avLst/>
          </a:prstGeom>
        </p:spPr>
        <p:txBody>
          <a:bodyPr/>
          <a:lstStyle/>
          <a:p>
            <a:r>
              <a:rPr lang="en-US" dirty="0"/>
              <a:t>www.bestppt.com</a:t>
            </a:r>
          </a:p>
        </p:txBody>
      </p:sp>
      <p:sp>
        <p:nvSpPr>
          <p:cNvPr id="6" name="Slide Number Placeholder 5"/>
          <p:cNvSpPr>
            <a:spLocks noGrp="1"/>
          </p:cNvSpPr>
          <p:nvPr>
            <p:ph type="sldNum" sz="quarter" idx="12"/>
          </p:nvPr>
        </p:nvSpPr>
        <p:spPr/>
        <p:txBody>
          <a:bodyPr/>
          <a:lstStyle/>
          <a:p>
            <a:fld id="{D60D1EDE-7116-2443-9BDD-368CE5B37660}" type="slidenum">
              <a:rPr lang="en-US" smtClean="0"/>
              <a:t>‹#›</a:t>
            </a:fld>
            <a:endParaRPr lang="en-US" dirty="0"/>
          </a:p>
        </p:txBody>
      </p:sp>
    </p:spTree>
    <p:extLst>
      <p:ext uri="{BB962C8B-B14F-4D97-AF65-F5344CB8AC3E}">
        <p14:creationId xmlns:p14="http://schemas.microsoft.com/office/powerpoint/2010/main" val="2990470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4" name="Date Placeholder 3"/>
          <p:cNvSpPr>
            <a:spLocks noGrp="1"/>
          </p:cNvSpPr>
          <p:nvPr>
            <p:ph type="dt" sz="half" idx="10"/>
          </p:nvPr>
        </p:nvSpPr>
        <p:spPr>
          <a:xfrm>
            <a:off x="457200" y="6250300"/>
            <a:ext cx="2133600" cy="273844"/>
          </a:xfrm>
          <a:prstGeom prst="rect">
            <a:avLst/>
          </a:prstGeom>
        </p:spPr>
        <p:txBody>
          <a:bodyPr/>
          <a:lstStyle/>
          <a:p>
            <a:r>
              <a:rPr lang="en-US" dirty="0"/>
              <a:t>www.bestppt.com</a:t>
            </a:r>
          </a:p>
        </p:txBody>
      </p:sp>
      <p:sp>
        <p:nvSpPr>
          <p:cNvPr id="6" name="Slide Number Placeholder 5"/>
          <p:cNvSpPr>
            <a:spLocks noGrp="1"/>
          </p:cNvSpPr>
          <p:nvPr>
            <p:ph type="sldNum" sz="quarter" idx="12"/>
          </p:nvPr>
        </p:nvSpPr>
        <p:spPr/>
        <p:txBody>
          <a:bodyPr/>
          <a:lstStyle/>
          <a:p>
            <a:fld id="{D60D1EDE-7116-2443-9BDD-368CE5B37660}" type="slidenum">
              <a:rPr lang="en-US" smtClean="0"/>
              <a:t>‹#›</a:t>
            </a:fld>
            <a:endParaRPr lang="en-US" dirty="0"/>
          </a:p>
        </p:txBody>
      </p:sp>
      <p:cxnSp>
        <p:nvCxnSpPr>
          <p:cNvPr id="8" name="Straight Connector 7"/>
          <p:cNvCxnSpPr/>
          <p:nvPr userDrawn="1"/>
        </p:nvCxnSpPr>
        <p:spPr>
          <a:xfrm flipH="1">
            <a:off x="399803" y="562064"/>
            <a:ext cx="8318131" cy="0"/>
          </a:xfrm>
          <a:prstGeom prst="line">
            <a:avLst/>
          </a:prstGeom>
          <a:ln w="9525"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829195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457200" y="1012011"/>
            <a:ext cx="4038600" cy="3394472"/>
          </a:xfrm>
        </p:spPr>
        <p:txBody>
          <a:bodyPr>
            <a:normAutofit/>
          </a:bodyPr>
          <a:lstStyle>
            <a:lvl1pPr>
              <a:defRPr sz="1800"/>
            </a:lvl1pPr>
            <a:lvl2pPr>
              <a:defRPr sz="1600"/>
            </a:lvl2pPr>
            <a:lvl3pPr>
              <a:defRPr sz="1400"/>
            </a:lvl3pPr>
            <a:lvl4pPr>
              <a:defRPr sz="1200"/>
            </a:lvl4pPr>
            <a:lvl5pPr>
              <a:defRPr sz="1200"/>
            </a:lvl5pPr>
            <a:lvl6pPr>
              <a:defRPr sz="1800"/>
            </a:lvl6pPr>
            <a:lvl7pPr>
              <a:defRPr sz="1800"/>
            </a:lvl7pPr>
            <a:lvl8pPr>
              <a:defRPr sz="1800"/>
            </a:lvl8pPr>
            <a:lvl9pPr>
              <a:defRPr sz="1800"/>
            </a:lvl9pPr>
          </a:lstStyle>
          <a:p>
            <a:pPr lvl="0"/>
            <a:r>
              <a:rPr lang="de-DE"/>
              <a:t>Mastertextformat bearbeiten</a:t>
            </a:r>
          </a:p>
        </p:txBody>
      </p:sp>
      <p:sp>
        <p:nvSpPr>
          <p:cNvPr id="4" name="Content Placeholder 3"/>
          <p:cNvSpPr>
            <a:spLocks noGrp="1"/>
          </p:cNvSpPr>
          <p:nvPr>
            <p:ph sz="half" idx="2"/>
          </p:nvPr>
        </p:nvSpPr>
        <p:spPr>
          <a:xfrm>
            <a:off x="4648200" y="1012011"/>
            <a:ext cx="4038600" cy="3394472"/>
          </a:xfrm>
        </p:spPr>
        <p:txBody>
          <a:bodyPr>
            <a:normAutofit/>
          </a:bodyPr>
          <a:lstStyle>
            <a:lvl1pPr>
              <a:defRPr sz="1800"/>
            </a:lvl1pPr>
            <a:lvl2pPr>
              <a:defRPr sz="1600"/>
            </a:lvl2pPr>
            <a:lvl3pPr>
              <a:defRPr sz="1400"/>
            </a:lvl3pPr>
            <a:lvl4pPr>
              <a:defRPr sz="1200"/>
            </a:lvl4pPr>
            <a:lvl5pPr>
              <a:defRPr sz="1200"/>
            </a:lvl5pPr>
            <a:lvl6pPr>
              <a:defRPr sz="1800"/>
            </a:lvl6pPr>
            <a:lvl7pPr>
              <a:defRPr sz="1800"/>
            </a:lvl7pPr>
            <a:lvl8pPr>
              <a:defRPr sz="1800"/>
            </a:lvl8pPr>
            <a:lvl9pPr>
              <a:defRPr sz="1800"/>
            </a:lvl9pPr>
          </a:lstStyle>
          <a:p>
            <a:pPr lvl="0"/>
            <a:r>
              <a:rPr lang="de-DE"/>
              <a:t>Mastertextformat bearbeiten</a:t>
            </a:r>
          </a:p>
        </p:txBody>
      </p:sp>
      <p:sp>
        <p:nvSpPr>
          <p:cNvPr id="5" name="Date Placeholder 4"/>
          <p:cNvSpPr>
            <a:spLocks noGrp="1"/>
          </p:cNvSpPr>
          <p:nvPr>
            <p:ph type="dt" sz="half" idx="10"/>
          </p:nvPr>
        </p:nvSpPr>
        <p:spPr>
          <a:xfrm>
            <a:off x="457200" y="6250300"/>
            <a:ext cx="2133600" cy="273844"/>
          </a:xfrm>
          <a:prstGeom prst="rect">
            <a:avLst/>
          </a:prstGeom>
        </p:spPr>
        <p:txBody>
          <a:bodyPr/>
          <a:lstStyle/>
          <a:p>
            <a:r>
              <a:rPr lang="en-US" dirty="0"/>
              <a:t>www.bestppt.com</a:t>
            </a:r>
          </a:p>
        </p:txBody>
      </p:sp>
      <p:sp>
        <p:nvSpPr>
          <p:cNvPr id="7" name="Slide Number Placeholder 6"/>
          <p:cNvSpPr>
            <a:spLocks noGrp="1"/>
          </p:cNvSpPr>
          <p:nvPr>
            <p:ph type="sldNum" sz="quarter" idx="12"/>
          </p:nvPr>
        </p:nvSpPr>
        <p:spPr/>
        <p:txBody>
          <a:bodyPr/>
          <a:lstStyle/>
          <a:p>
            <a:fld id="{D60D1EDE-7116-2443-9BDD-368CE5B37660}" type="slidenum">
              <a:rPr lang="en-US" smtClean="0"/>
              <a:t>‹#›</a:t>
            </a:fld>
            <a:endParaRPr lang="en-US" dirty="0"/>
          </a:p>
        </p:txBody>
      </p:sp>
    </p:spTree>
    <p:extLst>
      <p:ext uri="{BB962C8B-B14F-4D97-AF65-F5344CB8AC3E}">
        <p14:creationId xmlns:p14="http://schemas.microsoft.com/office/powerpoint/2010/main" val="571863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atin typeface="Raleway"/>
                <a:cs typeface="Raleway"/>
              </a:defRPr>
            </a:lvl1pPr>
          </a:lstStyle>
          <a:p>
            <a:r>
              <a:rPr lang="en-US" dirty="0"/>
              <a:t>CLICK TO EDIT MASTER TITLE STYLE</a:t>
            </a:r>
          </a:p>
        </p:txBody>
      </p:sp>
      <p:sp>
        <p:nvSpPr>
          <p:cNvPr id="3" name="Text Placeholder 2"/>
          <p:cNvSpPr>
            <a:spLocks noGrp="1"/>
          </p:cNvSpPr>
          <p:nvPr>
            <p:ph type="body" idx="1"/>
          </p:nvPr>
        </p:nvSpPr>
        <p:spPr>
          <a:xfrm>
            <a:off x="457200" y="1000823"/>
            <a:ext cx="4040188" cy="479822"/>
          </a:xfrm>
        </p:spPr>
        <p:txBody>
          <a:bodyPr anchor="b"/>
          <a:lstStyle>
            <a:lvl1pPr marL="0" indent="0">
              <a:buNone/>
              <a:defRPr sz="1800" b="1">
                <a:latin typeface="Raleway"/>
                <a:cs typeface="Raleway"/>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457200" y="1480644"/>
            <a:ext cx="4040188" cy="2963466"/>
          </a:xfrm>
        </p:spPr>
        <p:txBody>
          <a:bodyPr>
            <a:normAutofit/>
          </a:bodyPr>
          <a:lstStyle>
            <a:lvl1pPr>
              <a:defRPr sz="1800">
                <a:latin typeface="Raleway"/>
                <a:cs typeface="Raleway"/>
              </a:defRPr>
            </a:lvl1pPr>
            <a:lvl2pPr>
              <a:defRPr sz="1600">
                <a:latin typeface="Raleway"/>
                <a:cs typeface="Raleway"/>
              </a:defRPr>
            </a:lvl2pPr>
            <a:lvl3pPr>
              <a:defRPr sz="1400">
                <a:latin typeface="Raleway"/>
                <a:cs typeface="Raleway"/>
              </a:defRPr>
            </a:lvl3pPr>
            <a:lvl4pPr>
              <a:defRPr sz="1200">
                <a:latin typeface="Raleway"/>
                <a:cs typeface="Raleway"/>
              </a:defRPr>
            </a:lvl4pPr>
            <a:lvl5pPr>
              <a:defRPr sz="1200">
                <a:latin typeface="Raleway"/>
                <a:cs typeface="Raleway"/>
              </a:defRPr>
            </a:lvl5pPr>
            <a:lvl6pPr>
              <a:defRPr sz="1600"/>
            </a:lvl6pPr>
            <a:lvl7pPr>
              <a:defRPr sz="1600"/>
            </a:lvl7pPr>
            <a:lvl8pPr>
              <a:defRPr sz="1600"/>
            </a:lvl8pPr>
            <a:lvl9pPr>
              <a:defRPr sz="1600"/>
            </a:lvl9pPr>
          </a:lstStyle>
          <a:p>
            <a:pPr lvl="0"/>
            <a:r>
              <a:rPr lang="de-DE"/>
              <a:t>Mastertextformat bearbeiten</a:t>
            </a:r>
          </a:p>
        </p:txBody>
      </p:sp>
      <p:sp>
        <p:nvSpPr>
          <p:cNvPr id="5" name="Text Placeholder 4"/>
          <p:cNvSpPr>
            <a:spLocks noGrp="1"/>
          </p:cNvSpPr>
          <p:nvPr>
            <p:ph type="body" sz="quarter" idx="3"/>
          </p:nvPr>
        </p:nvSpPr>
        <p:spPr>
          <a:xfrm>
            <a:off x="4645026" y="1000823"/>
            <a:ext cx="4041775" cy="479822"/>
          </a:xfrm>
        </p:spPr>
        <p:txBody>
          <a:bodyPr anchor="b"/>
          <a:lstStyle>
            <a:lvl1pPr marL="0" indent="0">
              <a:buNone/>
              <a:defRPr sz="1800" b="1">
                <a:latin typeface="Raleway"/>
                <a:cs typeface="Raleway"/>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4645026" y="1480644"/>
            <a:ext cx="4041775" cy="2963466"/>
          </a:xfrm>
        </p:spPr>
        <p:txBody>
          <a:bodyPr>
            <a:normAutofit/>
          </a:bodyPr>
          <a:lstStyle>
            <a:lvl1pPr>
              <a:defRPr sz="1800">
                <a:latin typeface="Raleway"/>
                <a:cs typeface="Raleway"/>
              </a:defRPr>
            </a:lvl1pPr>
            <a:lvl2pPr>
              <a:defRPr sz="1600">
                <a:latin typeface="Raleway"/>
                <a:cs typeface="Raleway"/>
              </a:defRPr>
            </a:lvl2pPr>
            <a:lvl3pPr>
              <a:defRPr sz="1400">
                <a:latin typeface="Raleway"/>
                <a:cs typeface="Raleway"/>
              </a:defRPr>
            </a:lvl3pPr>
            <a:lvl4pPr>
              <a:defRPr sz="1200">
                <a:latin typeface="Raleway"/>
                <a:cs typeface="Raleway"/>
              </a:defRPr>
            </a:lvl4pPr>
            <a:lvl5pPr>
              <a:defRPr sz="1200">
                <a:latin typeface="Raleway"/>
                <a:cs typeface="Raleway"/>
              </a:defRPr>
            </a:lvl5pPr>
            <a:lvl6pPr>
              <a:defRPr sz="1600"/>
            </a:lvl6pPr>
            <a:lvl7pPr>
              <a:defRPr sz="1600"/>
            </a:lvl7pPr>
            <a:lvl8pPr>
              <a:defRPr sz="1600"/>
            </a:lvl8pPr>
            <a:lvl9pPr>
              <a:defRPr sz="1600"/>
            </a:lvl9pPr>
          </a:lstStyle>
          <a:p>
            <a:pPr lvl="0"/>
            <a:r>
              <a:rPr lang="de-DE"/>
              <a:t>Mastertextformat bearbeiten</a:t>
            </a:r>
          </a:p>
        </p:txBody>
      </p:sp>
      <p:sp>
        <p:nvSpPr>
          <p:cNvPr id="7" name="Date Placeholder 6"/>
          <p:cNvSpPr>
            <a:spLocks noGrp="1"/>
          </p:cNvSpPr>
          <p:nvPr>
            <p:ph type="dt" sz="half" idx="10"/>
          </p:nvPr>
        </p:nvSpPr>
        <p:spPr>
          <a:xfrm>
            <a:off x="457200" y="6250300"/>
            <a:ext cx="2133600" cy="273844"/>
          </a:xfrm>
          <a:prstGeom prst="rect">
            <a:avLst/>
          </a:prstGeom>
        </p:spPr>
        <p:txBody>
          <a:bodyPr/>
          <a:lstStyle>
            <a:lvl1pPr>
              <a:defRPr sz="1100">
                <a:latin typeface="Raleway"/>
                <a:cs typeface="Raleway"/>
              </a:defRPr>
            </a:lvl1pPr>
          </a:lstStyle>
          <a:p>
            <a:r>
              <a:rPr lang="en-US" dirty="0"/>
              <a:t>www.bestppt.com</a:t>
            </a:r>
          </a:p>
        </p:txBody>
      </p:sp>
      <p:sp>
        <p:nvSpPr>
          <p:cNvPr id="9" name="Slide Number Placeholder 8"/>
          <p:cNvSpPr>
            <a:spLocks noGrp="1"/>
          </p:cNvSpPr>
          <p:nvPr>
            <p:ph type="sldNum" sz="quarter" idx="12"/>
          </p:nvPr>
        </p:nvSpPr>
        <p:spPr/>
        <p:txBody>
          <a:bodyPr/>
          <a:lstStyle>
            <a:lvl1pPr>
              <a:defRPr sz="1100">
                <a:latin typeface="Raleway"/>
                <a:cs typeface="Raleway"/>
              </a:defRPr>
            </a:lvl1pPr>
          </a:lstStyle>
          <a:p>
            <a:fld id="{D60D1EDE-7116-2443-9BDD-368CE5B37660}" type="slidenum">
              <a:rPr lang="en-US" smtClean="0"/>
              <a:pPr/>
              <a:t>‹#›</a:t>
            </a:fld>
            <a:endParaRPr lang="en-US" dirty="0"/>
          </a:p>
        </p:txBody>
      </p:sp>
    </p:spTree>
    <p:extLst>
      <p:ext uri="{BB962C8B-B14F-4D97-AF65-F5344CB8AC3E}">
        <p14:creationId xmlns:p14="http://schemas.microsoft.com/office/powerpoint/2010/main" val="1333726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without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2"/>
          <p:cNvSpPr>
            <a:spLocks noGrp="1"/>
          </p:cNvSpPr>
          <p:nvPr>
            <p:ph type="dt" sz="half" idx="10"/>
          </p:nvPr>
        </p:nvSpPr>
        <p:spPr>
          <a:xfrm>
            <a:off x="457200" y="6250300"/>
            <a:ext cx="2133600" cy="273844"/>
          </a:xfrm>
          <a:prstGeom prst="rect">
            <a:avLst/>
          </a:prstGeom>
        </p:spPr>
        <p:txBody>
          <a:bodyPr/>
          <a:lstStyle/>
          <a:p>
            <a:r>
              <a:rPr lang="en-US" dirty="0"/>
              <a:t>www.bestppt.com</a:t>
            </a:r>
          </a:p>
        </p:txBody>
      </p:sp>
      <p:sp>
        <p:nvSpPr>
          <p:cNvPr id="5" name="Slide Number Placeholder 4"/>
          <p:cNvSpPr>
            <a:spLocks noGrp="1"/>
          </p:cNvSpPr>
          <p:nvPr>
            <p:ph type="sldNum" sz="quarter" idx="12"/>
          </p:nvPr>
        </p:nvSpPr>
        <p:spPr/>
        <p:txBody>
          <a:bodyPr/>
          <a:lstStyle/>
          <a:p>
            <a:fld id="{D60D1EDE-7116-2443-9BDD-368CE5B37660}" type="slidenum">
              <a:rPr lang="en-US" smtClean="0"/>
              <a:t>‹#›</a:t>
            </a:fld>
            <a:endParaRPr lang="en-US" dirty="0"/>
          </a:p>
        </p:txBody>
      </p:sp>
      <p:sp>
        <p:nvSpPr>
          <p:cNvPr id="4" name="Rectangle 3"/>
          <p:cNvSpPr/>
          <p:nvPr userDrawn="1"/>
        </p:nvSpPr>
        <p:spPr>
          <a:xfrm>
            <a:off x="4145935" y="4547419"/>
            <a:ext cx="942259" cy="532581"/>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Rectangle 5"/>
          <p:cNvSpPr/>
          <p:nvPr userDrawn="1"/>
        </p:nvSpPr>
        <p:spPr>
          <a:xfrm>
            <a:off x="0" y="3466070"/>
            <a:ext cx="9144000" cy="167743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2946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arrange avatar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2"/>
          <p:cNvSpPr>
            <a:spLocks noGrp="1"/>
          </p:cNvSpPr>
          <p:nvPr>
            <p:ph type="dt" sz="half" idx="10"/>
          </p:nvPr>
        </p:nvSpPr>
        <p:spPr>
          <a:xfrm>
            <a:off x="457200" y="6250300"/>
            <a:ext cx="2133600" cy="273844"/>
          </a:xfrm>
          <a:prstGeom prst="rect">
            <a:avLst/>
          </a:prstGeom>
        </p:spPr>
        <p:txBody>
          <a:bodyPr/>
          <a:lstStyle/>
          <a:p>
            <a:r>
              <a:rPr lang="en-US" dirty="0"/>
              <a:t>www.bestppt.com</a:t>
            </a:r>
          </a:p>
        </p:txBody>
      </p:sp>
      <p:sp>
        <p:nvSpPr>
          <p:cNvPr id="5" name="Slide Number Placeholder 4"/>
          <p:cNvSpPr>
            <a:spLocks noGrp="1"/>
          </p:cNvSpPr>
          <p:nvPr>
            <p:ph type="sldNum" sz="quarter" idx="12"/>
          </p:nvPr>
        </p:nvSpPr>
        <p:spPr/>
        <p:txBody>
          <a:bodyPr/>
          <a:lstStyle/>
          <a:p>
            <a:fld id="{D60D1EDE-7116-2443-9BDD-368CE5B37660}" type="slidenum">
              <a:rPr lang="en-US" smtClean="0"/>
              <a:t>‹#›</a:t>
            </a:fld>
            <a:endParaRPr lang="en-US" dirty="0"/>
          </a:p>
        </p:txBody>
      </p:sp>
      <p:sp>
        <p:nvSpPr>
          <p:cNvPr id="4" name="Rectangle 3"/>
          <p:cNvSpPr/>
          <p:nvPr userDrawn="1"/>
        </p:nvSpPr>
        <p:spPr>
          <a:xfrm>
            <a:off x="4145935" y="4547419"/>
            <a:ext cx="942259" cy="532581"/>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7" name="Group 6"/>
          <p:cNvGrpSpPr/>
          <p:nvPr userDrawn="1"/>
        </p:nvGrpSpPr>
        <p:grpSpPr>
          <a:xfrm>
            <a:off x="2415382" y="1108869"/>
            <a:ext cx="4453731" cy="2928937"/>
            <a:chOff x="2415382" y="1108869"/>
            <a:chExt cx="4453731" cy="2928937"/>
          </a:xfrm>
        </p:grpSpPr>
        <p:sp>
          <p:nvSpPr>
            <p:cNvPr id="8" name="Freeform 38"/>
            <p:cNvSpPr>
              <a:spLocks/>
            </p:cNvSpPr>
            <p:nvPr/>
          </p:nvSpPr>
          <p:spPr bwMode="auto">
            <a:xfrm>
              <a:off x="4546600" y="1994694"/>
              <a:ext cx="1246188" cy="565150"/>
            </a:xfrm>
            <a:custGeom>
              <a:avLst/>
              <a:gdLst>
                <a:gd name="T0" fmla="*/ 311 w 777"/>
                <a:gd name="T1" fmla="*/ 0 h 352"/>
                <a:gd name="T2" fmla="*/ 67 w 777"/>
                <a:gd name="T3" fmla="*/ 133 h 352"/>
                <a:gd name="T4" fmla="*/ 0 w 777"/>
                <a:gd name="T5" fmla="*/ 352 h 352"/>
                <a:gd name="T6" fmla="*/ 388 w 777"/>
                <a:gd name="T7" fmla="*/ 352 h 352"/>
                <a:gd name="T8" fmla="*/ 777 w 777"/>
                <a:gd name="T9" fmla="*/ 352 h 352"/>
                <a:gd name="T10" fmla="*/ 710 w 777"/>
                <a:gd name="T11" fmla="*/ 133 h 352"/>
                <a:gd name="T12" fmla="*/ 468 w 777"/>
                <a:gd name="T13" fmla="*/ 1 h 352"/>
                <a:gd name="T14" fmla="*/ 311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1" y="0"/>
                  </a:moveTo>
                  <a:cubicBezTo>
                    <a:pt x="139" y="75"/>
                    <a:pt x="88" y="115"/>
                    <a:pt x="67" y="133"/>
                  </a:cubicBezTo>
                  <a:cubicBezTo>
                    <a:pt x="36" y="161"/>
                    <a:pt x="18" y="264"/>
                    <a:pt x="0" y="352"/>
                  </a:cubicBezTo>
                  <a:cubicBezTo>
                    <a:pt x="388" y="352"/>
                    <a:pt x="388" y="352"/>
                    <a:pt x="388" y="352"/>
                  </a:cubicBezTo>
                  <a:cubicBezTo>
                    <a:pt x="777" y="352"/>
                    <a:pt x="777" y="352"/>
                    <a:pt x="777" y="352"/>
                  </a:cubicBezTo>
                  <a:cubicBezTo>
                    <a:pt x="758" y="264"/>
                    <a:pt x="741" y="161"/>
                    <a:pt x="710" y="133"/>
                  </a:cubicBezTo>
                  <a:cubicBezTo>
                    <a:pt x="689" y="115"/>
                    <a:pt x="640" y="76"/>
                    <a:pt x="468" y="1"/>
                  </a:cubicBezTo>
                  <a:cubicBezTo>
                    <a:pt x="311" y="0"/>
                    <a:pt x="311" y="0"/>
                    <a:pt x="311" y="0"/>
                  </a:cubicBezTo>
                </a:path>
              </a:pathLst>
            </a:custGeom>
            <a:solidFill>
              <a:srgbClr val="FFDE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39"/>
            <p:cNvSpPr>
              <a:spLocks/>
            </p:cNvSpPr>
            <p:nvPr/>
          </p:nvSpPr>
          <p:spPr bwMode="auto">
            <a:xfrm>
              <a:off x="4546600" y="1994694"/>
              <a:ext cx="1246188" cy="565150"/>
            </a:xfrm>
            <a:custGeom>
              <a:avLst/>
              <a:gdLst>
                <a:gd name="T0" fmla="*/ 311 w 777"/>
                <a:gd name="T1" fmla="*/ 0 h 352"/>
                <a:gd name="T2" fmla="*/ 67 w 777"/>
                <a:gd name="T3" fmla="*/ 133 h 352"/>
                <a:gd name="T4" fmla="*/ 0 w 777"/>
                <a:gd name="T5" fmla="*/ 352 h 352"/>
                <a:gd name="T6" fmla="*/ 388 w 777"/>
                <a:gd name="T7" fmla="*/ 352 h 352"/>
                <a:gd name="T8" fmla="*/ 777 w 777"/>
                <a:gd name="T9" fmla="*/ 352 h 352"/>
                <a:gd name="T10" fmla="*/ 710 w 777"/>
                <a:gd name="T11" fmla="*/ 133 h 352"/>
                <a:gd name="T12" fmla="*/ 468 w 777"/>
                <a:gd name="T13" fmla="*/ 1 h 352"/>
                <a:gd name="T14" fmla="*/ 311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1" y="0"/>
                  </a:moveTo>
                  <a:cubicBezTo>
                    <a:pt x="139" y="75"/>
                    <a:pt x="88" y="115"/>
                    <a:pt x="67" y="133"/>
                  </a:cubicBezTo>
                  <a:cubicBezTo>
                    <a:pt x="36" y="161"/>
                    <a:pt x="18" y="264"/>
                    <a:pt x="0" y="352"/>
                  </a:cubicBezTo>
                  <a:cubicBezTo>
                    <a:pt x="388" y="352"/>
                    <a:pt x="388" y="352"/>
                    <a:pt x="388" y="352"/>
                  </a:cubicBezTo>
                  <a:cubicBezTo>
                    <a:pt x="777" y="352"/>
                    <a:pt x="777" y="352"/>
                    <a:pt x="777" y="352"/>
                  </a:cubicBezTo>
                  <a:cubicBezTo>
                    <a:pt x="758" y="264"/>
                    <a:pt x="741" y="161"/>
                    <a:pt x="710" y="133"/>
                  </a:cubicBezTo>
                  <a:cubicBezTo>
                    <a:pt x="689" y="115"/>
                    <a:pt x="640" y="76"/>
                    <a:pt x="468" y="1"/>
                  </a:cubicBezTo>
                  <a:cubicBezTo>
                    <a:pt x="311" y="0"/>
                    <a:pt x="311" y="0"/>
                    <a:pt x="311" y="0"/>
                  </a:cubicBezTo>
                </a:path>
              </a:pathLst>
            </a:cu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40"/>
            <p:cNvSpPr>
              <a:spLocks/>
            </p:cNvSpPr>
            <p:nvPr/>
          </p:nvSpPr>
          <p:spPr bwMode="auto">
            <a:xfrm>
              <a:off x="5035550" y="1588294"/>
              <a:ext cx="268288" cy="560388"/>
            </a:xfrm>
            <a:custGeom>
              <a:avLst/>
              <a:gdLst>
                <a:gd name="T0" fmla="*/ 0 w 167"/>
                <a:gd name="T1" fmla="*/ 102 h 349"/>
                <a:gd name="T2" fmla="*/ 0 w 167"/>
                <a:gd name="T3" fmla="*/ 230 h 349"/>
                <a:gd name="T4" fmla="*/ 0 w 167"/>
                <a:gd name="T5" fmla="*/ 293 h 349"/>
                <a:gd name="T6" fmla="*/ 167 w 167"/>
                <a:gd name="T7" fmla="*/ 293 h 349"/>
                <a:gd name="T8" fmla="*/ 167 w 167"/>
                <a:gd name="T9" fmla="*/ 230 h 349"/>
                <a:gd name="T10" fmla="*/ 167 w 167"/>
                <a:gd name="T11" fmla="*/ 102 h 349"/>
                <a:gd name="T12" fmla="*/ 0 w 167"/>
                <a:gd name="T13" fmla="*/ 102 h 349"/>
              </a:gdLst>
              <a:ahLst/>
              <a:cxnLst>
                <a:cxn ang="0">
                  <a:pos x="T0" y="T1"/>
                </a:cxn>
                <a:cxn ang="0">
                  <a:pos x="T2" y="T3"/>
                </a:cxn>
                <a:cxn ang="0">
                  <a:pos x="T4" y="T5"/>
                </a:cxn>
                <a:cxn ang="0">
                  <a:pos x="T6" y="T7"/>
                </a:cxn>
                <a:cxn ang="0">
                  <a:pos x="T8" y="T9"/>
                </a:cxn>
                <a:cxn ang="0">
                  <a:pos x="T10" y="T11"/>
                </a:cxn>
                <a:cxn ang="0">
                  <a:pos x="T12" y="T13"/>
                </a:cxn>
              </a:cxnLst>
              <a:rect l="0" t="0" r="r" b="b"/>
              <a:pathLst>
                <a:path w="167" h="349">
                  <a:moveTo>
                    <a:pt x="0" y="102"/>
                  </a:moveTo>
                  <a:cubicBezTo>
                    <a:pt x="0" y="230"/>
                    <a:pt x="0" y="230"/>
                    <a:pt x="0" y="230"/>
                  </a:cubicBezTo>
                  <a:cubicBezTo>
                    <a:pt x="0" y="293"/>
                    <a:pt x="0" y="293"/>
                    <a:pt x="0" y="293"/>
                  </a:cubicBezTo>
                  <a:cubicBezTo>
                    <a:pt x="46" y="347"/>
                    <a:pt x="121" y="349"/>
                    <a:pt x="167" y="293"/>
                  </a:cubicBezTo>
                  <a:cubicBezTo>
                    <a:pt x="167" y="230"/>
                    <a:pt x="167" y="230"/>
                    <a:pt x="167" y="230"/>
                  </a:cubicBezTo>
                  <a:cubicBezTo>
                    <a:pt x="167" y="102"/>
                    <a:pt x="167" y="102"/>
                    <a:pt x="167" y="102"/>
                  </a:cubicBezTo>
                  <a:cubicBezTo>
                    <a:pt x="167" y="0"/>
                    <a:pt x="0" y="0"/>
                    <a:pt x="0" y="102"/>
                  </a:cubicBezTo>
                </a:path>
              </a:pathLst>
            </a:custGeom>
            <a:solidFill>
              <a:srgbClr val="F6C89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41"/>
            <p:cNvSpPr>
              <a:spLocks/>
            </p:cNvSpPr>
            <p:nvPr/>
          </p:nvSpPr>
          <p:spPr bwMode="auto">
            <a:xfrm>
              <a:off x="4859338" y="1553369"/>
              <a:ext cx="112713" cy="163513"/>
            </a:xfrm>
            <a:custGeom>
              <a:avLst/>
              <a:gdLst>
                <a:gd name="T0" fmla="*/ 20 w 70"/>
                <a:gd name="T1" fmla="*/ 5 h 102"/>
                <a:gd name="T2" fmla="*/ 61 w 70"/>
                <a:gd name="T3" fmla="*/ 42 h 102"/>
                <a:gd name="T4" fmla="*/ 50 w 70"/>
                <a:gd name="T5" fmla="*/ 97 h 102"/>
                <a:gd name="T6" fmla="*/ 8 w 70"/>
                <a:gd name="T7" fmla="*/ 60 h 102"/>
                <a:gd name="T8" fmla="*/ 20 w 70"/>
                <a:gd name="T9" fmla="*/ 5 h 102"/>
              </a:gdLst>
              <a:ahLst/>
              <a:cxnLst>
                <a:cxn ang="0">
                  <a:pos x="T0" y="T1"/>
                </a:cxn>
                <a:cxn ang="0">
                  <a:pos x="T2" y="T3"/>
                </a:cxn>
                <a:cxn ang="0">
                  <a:pos x="T4" y="T5"/>
                </a:cxn>
                <a:cxn ang="0">
                  <a:pos x="T6" y="T7"/>
                </a:cxn>
                <a:cxn ang="0">
                  <a:pos x="T8" y="T9"/>
                </a:cxn>
              </a:cxnLst>
              <a:rect l="0" t="0" r="r" b="b"/>
              <a:pathLst>
                <a:path w="70" h="102">
                  <a:moveTo>
                    <a:pt x="20" y="5"/>
                  </a:moveTo>
                  <a:cubicBezTo>
                    <a:pt x="34" y="0"/>
                    <a:pt x="53" y="17"/>
                    <a:pt x="61" y="42"/>
                  </a:cubicBezTo>
                  <a:cubicBezTo>
                    <a:pt x="70" y="67"/>
                    <a:pt x="65" y="92"/>
                    <a:pt x="50" y="97"/>
                  </a:cubicBezTo>
                  <a:cubicBezTo>
                    <a:pt x="35" y="102"/>
                    <a:pt x="17" y="85"/>
                    <a:pt x="8" y="60"/>
                  </a:cubicBezTo>
                  <a:cubicBezTo>
                    <a:pt x="0" y="34"/>
                    <a:pt x="5" y="10"/>
                    <a:pt x="20" y="5"/>
                  </a:cubicBezTo>
                  <a:close/>
                </a:path>
              </a:pathLst>
            </a:custGeom>
            <a:solidFill>
              <a:srgbClr val="F6C89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42"/>
            <p:cNvSpPr>
              <a:spLocks/>
            </p:cNvSpPr>
            <p:nvPr/>
          </p:nvSpPr>
          <p:spPr bwMode="auto">
            <a:xfrm>
              <a:off x="5365750" y="1553369"/>
              <a:ext cx="112713" cy="163513"/>
            </a:xfrm>
            <a:custGeom>
              <a:avLst/>
              <a:gdLst>
                <a:gd name="T0" fmla="*/ 51 w 70"/>
                <a:gd name="T1" fmla="*/ 5 h 102"/>
                <a:gd name="T2" fmla="*/ 9 w 70"/>
                <a:gd name="T3" fmla="*/ 42 h 102"/>
                <a:gd name="T4" fmla="*/ 20 w 70"/>
                <a:gd name="T5" fmla="*/ 97 h 102"/>
                <a:gd name="T6" fmla="*/ 62 w 70"/>
                <a:gd name="T7" fmla="*/ 60 h 102"/>
                <a:gd name="T8" fmla="*/ 51 w 70"/>
                <a:gd name="T9" fmla="*/ 5 h 102"/>
              </a:gdLst>
              <a:ahLst/>
              <a:cxnLst>
                <a:cxn ang="0">
                  <a:pos x="T0" y="T1"/>
                </a:cxn>
                <a:cxn ang="0">
                  <a:pos x="T2" y="T3"/>
                </a:cxn>
                <a:cxn ang="0">
                  <a:pos x="T4" y="T5"/>
                </a:cxn>
                <a:cxn ang="0">
                  <a:pos x="T6" y="T7"/>
                </a:cxn>
                <a:cxn ang="0">
                  <a:pos x="T8" y="T9"/>
                </a:cxn>
              </a:cxnLst>
              <a:rect l="0" t="0" r="r" b="b"/>
              <a:pathLst>
                <a:path w="70" h="102">
                  <a:moveTo>
                    <a:pt x="51" y="5"/>
                  </a:moveTo>
                  <a:cubicBezTo>
                    <a:pt x="36" y="0"/>
                    <a:pt x="17" y="17"/>
                    <a:pt x="9" y="42"/>
                  </a:cubicBezTo>
                  <a:cubicBezTo>
                    <a:pt x="0" y="67"/>
                    <a:pt x="6" y="92"/>
                    <a:pt x="20" y="97"/>
                  </a:cubicBezTo>
                  <a:cubicBezTo>
                    <a:pt x="35" y="102"/>
                    <a:pt x="54" y="85"/>
                    <a:pt x="62" y="60"/>
                  </a:cubicBezTo>
                  <a:cubicBezTo>
                    <a:pt x="70" y="34"/>
                    <a:pt x="65" y="10"/>
                    <a:pt x="51" y="5"/>
                  </a:cubicBezTo>
                  <a:close/>
                </a:path>
              </a:pathLst>
            </a:custGeom>
            <a:solidFill>
              <a:srgbClr val="F6C89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43"/>
            <p:cNvSpPr>
              <a:spLocks/>
            </p:cNvSpPr>
            <p:nvPr/>
          </p:nvSpPr>
          <p:spPr bwMode="auto">
            <a:xfrm>
              <a:off x="5024438" y="1958182"/>
              <a:ext cx="146050" cy="282575"/>
            </a:xfrm>
            <a:custGeom>
              <a:avLst/>
              <a:gdLst>
                <a:gd name="T0" fmla="*/ 7 w 92"/>
                <a:gd name="T1" fmla="*/ 0 h 178"/>
                <a:gd name="T2" fmla="*/ 0 w 92"/>
                <a:gd name="T3" fmla="*/ 28 h 178"/>
                <a:gd name="T4" fmla="*/ 20 w 92"/>
                <a:gd name="T5" fmla="*/ 178 h 178"/>
                <a:gd name="T6" fmla="*/ 92 w 92"/>
                <a:gd name="T7" fmla="*/ 105 h 178"/>
                <a:gd name="T8" fmla="*/ 7 w 92"/>
                <a:gd name="T9" fmla="*/ 0 h 178"/>
              </a:gdLst>
              <a:ahLst/>
              <a:cxnLst>
                <a:cxn ang="0">
                  <a:pos x="T0" y="T1"/>
                </a:cxn>
                <a:cxn ang="0">
                  <a:pos x="T2" y="T3"/>
                </a:cxn>
                <a:cxn ang="0">
                  <a:pos x="T4" y="T5"/>
                </a:cxn>
                <a:cxn ang="0">
                  <a:pos x="T6" y="T7"/>
                </a:cxn>
                <a:cxn ang="0">
                  <a:pos x="T8" y="T9"/>
                </a:cxn>
              </a:cxnLst>
              <a:rect l="0" t="0" r="r" b="b"/>
              <a:pathLst>
                <a:path w="92" h="178">
                  <a:moveTo>
                    <a:pt x="7" y="0"/>
                  </a:moveTo>
                  <a:lnTo>
                    <a:pt x="0" y="28"/>
                  </a:lnTo>
                  <a:lnTo>
                    <a:pt x="20" y="178"/>
                  </a:lnTo>
                  <a:lnTo>
                    <a:pt x="92" y="105"/>
                  </a:lnTo>
                  <a:lnTo>
                    <a:pt x="7"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44"/>
            <p:cNvSpPr>
              <a:spLocks/>
            </p:cNvSpPr>
            <p:nvPr/>
          </p:nvSpPr>
          <p:spPr bwMode="auto">
            <a:xfrm>
              <a:off x="5024438" y="1958182"/>
              <a:ext cx="146050" cy="282575"/>
            </a:xfrm>
            <a:custGeom>
              <a:avLst/>
              <a:gdLst>
                <a:gd name="T0" fmla="*/ 7 w 92"/>
                <a:gd name="T1" fmla="*/ 0 h 178"/>
                <a:gd name="T2" fmla="*/ 0 w 92"/>
                <a:gd name="T3" fmla="*/ 28 h 178"/>
                <a:gd name="T4" fmla="*/ 20 w 92"/>
                <a:gd name="T5" fmla="*/ 178 h 178"/>
                <a:gd name="T6" fmla="*/ 92 w 92"/>
                <a:gd name="T7" fmla="*/ 105 h 178"/>
                <a:gd name="T8" fmla="*/ 7 w 92"/>
                <a:gd name="T9" fmla="*/ 0 h 178"/>
              </a:gdLst>
              <a:ahLst/>
              <a:cxnLst>
                <a:cxn ang="0">
                  <a:pos x="T0" y="T1"/>
                </a:cxn>
                <a:cxn ang="0">
                  <a:pos x="T2" y="T3"/>
                </a:cxn>
                <a:cxn ang="0">
                  <a:pos x="T4" y="T5"/>
                </a:cxn>
                <a:cxn ang="0">
                  <a:pos x="T6" y="T7"/>
                </a:cxn>
                <a:cxn ang="0">
                  <a:pos x="T8" y="T9"/>
                </a:cxn>
              </a:cxnLst>
              <a:rect l="0" t="0" r="r" b="b"/>
              <a:pathLst>
                <a:path w="92" h="178">
                  <a:moveTo>
                    <a:pt x="7" y="0"/>
                  </a:moveTo>
                  <a:lnTo>
                    <a:pt x="0" y="28"/>
                  </a:lnTo>
                  <a:lnTo>
                    <a:pt x="20" y="178"/>
                  </a:lnTo>
                  <a:lnTo>
                    <a:pt x="92" y="105"/>
                  </a:lnTo>
                  <a:lnTo>
                    <a:pt x="7"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45"/>
            <p:cNvSpPr>
              <a:spLocks/>
            </p:cNvSpPr>
            <p:nvPr/>
          </p:nvSpPr>
          <p:spPr bwMode="auto">
            <a:xfrm>
              <a:off x="5035550" y="1902619"/>
              <a:ext cx="268288" cy="92075"/>
            </a:xfrm>
            <a:custGeom>
              <a:avLst/>
              <a:gdLst>
                <a:gd name="T0" fmla="*/ 0 w 167"/>
                <a:gd name="T1" fmla="*/ 0 h 58"/>
                <a:gd name="T2" fmla="*/ 0 w 167"/>
                <a:gd name="T3" fmla="*/ 6 h 58"/>
                <a:gd name="T4" fmla="*/ 83 w 167"/>
                <a:gd name="T5" fmla="*/ 58 h 58"/>
                <a:gd name="T6" fmla="*/ 85 w 167"/>
                <a:gd name="T7" fmla="*/ 58 h 58"/>
                <a:gd name="T8" fmla="*/ 167 w 167"/>
                <a:gd name="T9" fmla="*/ 9 h 58"/>
                <a:gd name="T10" fmla="*/ 167 w 167"/>
                <a:gd name="T11" fmla="*/ 0 h 58"/>
                <a:gd name="T12" fmla="*/ 0 w 167"/>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67" h="58">
                  <a:moveTo>
                    <a:pt x="0" y="0"/>
                  </a:moveTo>
                  <a:cubicBezTo>
                    <a:pt x="0" y="6"/>
                    <a:pt x="0" y="6"/>
                    <a:pt x="0" y="6"/>
                  </a:cubicBezTo>
                  <a:cubicBezTo>
                    <a:pt x="0" y="6"/>
                    <a:pt x="43" y="56"/>
                    <a:pt x="83" y="58"/>
                  </a:cubicBezTo>
                  <a:cubicBezTo>
                    <a:pt x="84" y="58"/>
                    <a:pt x="85" y="58"/>
                    <a:pt x="85" y="58"/>
                  </a:cubicBezTo>
                  <a:cubicBezTo>
                    <a:pt x="125" y="58"/>
                    <a:pt x="167" y="9"/>
                    <a:pt x="167" y="9"/>
                  </a:cubicBezTo>
                  <a:cubicBezTo>
                    <a:pt x="167" y="0"/>
                    <a:pt x="167" y="0"/>
                    <a:pt x="167" y="0"/>
                  </a:cubicBezTo>
                  <a:cubicBezTo>
                    <a:pt x="0" y="0"/>
                    <a:pt x="0" y="0"/>
                    <a:pt x="0" y="0"/>
                  </a:cubicBezTo>
                </a:path>
              </a:pathLst>
            </a:custGeom>
            <a:solidFill>
              <a:srgbClr val="C5A07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46"/>
            <p:cNvSpPr>
              <a:spLocks/>
            </p:cNvSpPr>
            <p:nvPr/>
          </p:nvSpPr>
          <p:spPr bwMode="auto">
            <a:xfrm>
              <a:off x="4757738" y="1205707"/>
              <a:ext cx="823913" cy="758825"/>
            </a:xfrm>
            <a:custGeom>
              <a:avLst/>
              <a:gdLst>
                <a:gd name="T0" fmla="*/ 257 w 513"/>
                <a:gd name="T1" fmla="*/ 0 h 473"/>
                <a:gd name="T2" fmla="*/ 115 w 513"/>
                <a:gd name="T3" fmla="*/ 378 h 473"/>
                <a:gd name="T4" fmla="*/ 257 w 513"/>
                <a:gd name="T5" fmla="*/ 473 h 473"/>
                <a:gd name="T6" fmla="*/ 398 w 513"/>
                <a:gd name="T7" fmla="*/ 378 h 473"/>
                <a:gd name="T8" fmla="*/ 257 w 513"/>
                <a:gd name="T9" fmla="*/ 0 h 473"/>
              </a:gdLst>
              <a:ahLst/>
              <a:cxnLst>
                <a:cxn ang="0">
                  <a:pos x="T0" y="T1"/>
                </a:cxn>
                <a:cxn ang="0">
                  <a:pos x="T2" y="T3"/>
                </a:cxn>
                <a:cxn ang="0">
                  <a:pos x="T4" y="T5"/>
                </a:cxn>
                <a:cxn ang="0">
                  <a:pos x="T6" y="T7"/>
                </a:cxn>
                <a:cxn ang="0">
                  <a:pos x="T8" y="T9"/>
                </a:cxn>
              </a:cxnLst>
              <a:rect l="0" t="0" r="r" b="b"/>
              <a:pathLst>
                <a:path w="513" h="473">
                  <a:moveTo>
                    <a:pt x="257" y="0"/>
                  </a:moveTo>
                  <a:cubicBezTo>
                    <a:pt x="0" y="0"/>
                    <a:pt x="98" y="351"/>
                    <a:pt x="115" y="378"/>
                  </a:cubicBezTo>
                  <a:cubicBezTo>
                    <a:pt x="134" y="408"/>
                    <a:pt x="215" y="473"/>
                    <a:pt x="257" y="473"/>
                  </a:cubicBezTo>
                  <a:cubicBezTo>
                    <a:pt x="298" y="473"/>
                    <a:pt x="380" y="408"/>
                    <a:pt x="398" y="378"/>
                  </a:cubicBezTo>
                  <a:cubicBezTo>
                    <a:pt x="415" y="351"/>
                    <a:pt x="513" y="0"/>
                    <a:pt x="257" y="0"/>
                  </a:cubicBezTo>
                  <a:close/>
                </a:path>
              </a:pathLst>
            </a:custGeom>
            <a:solidFill>
              <a:srgbClr val="F6C89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47"/>
            <p:cNvSpPr>
              <a:spLocks/>
            </p:cNvSpPr>
            <p:nvPr/>
          </p:nvSpPr>
          <p:spPr bwMode="auto">
            <a:xfrm>
              <a:off x="4810125" y="1158082"/>
              <a:ext cx="673100" cy="517525"/>
            </a:xfrm>
            <a:custGeom>
              <a:avLst/>
              <a:gdLst>
                <a:gd name="T0" fmla="*/ 407 w 420"/>
                <a:gd name="T1" fmla="*/ 269 h 322"/>
                <a:gd name="T2" fmla="*/ 361 w 420"/>
                <a:gd name="T3" fmla="*/ 57 h 322"/>
                <a:gd name="T4" fmla="*/ 103 w 420"/>
                <a:gd name="T5" fmla="*/ 52 h 322"/>
                <a:gd name="T6" fmla="*/ 48 w 420"/>
                <a:gd name="T7" fmla="*/ 270 h 322"/>
                <a:gd name="T8" fmla="*/ 60 w 420"/>
                <a:gd name="T9" fmla="*/ 322 h 322"/>
                <a:gd name="T10" fmla="*/ 81 w 420"/>
                <a:gd name="T11" fmla="*/ 321 h 322"/>
                <a:gd name="T12" fmla="*/ 65 w 420"/>
                <a:gd name="T13" fmla="*/ 283 h 322"/>
                <a:gd name="T14" fmla="*/ 61 w 420"/>
                <a:gd name="T15" fmla="*/ 251 h 322"/>
                <a:gd name="T16" fmla="*/ 133 w 420"/>
                <a:gd name="T17" fmla="*/ 103 h 322"/>
                <a:gd name="T18" fmla="*/ 222 w 420"/>
                <a:gd name="T19" fmla="*/ 139 h 322"/>
                <a:gd name="T20" fmla="*/ 308 w 420"/>
                <a:gd name="T21" fmla="*/ 101 h 322"/>
                <a:gd name="T22" fmla="*/ 393 w 420"/>
                <a:gd name="T23" fmla="*/ 249 h 322"/>
                <a:gd name="T24" fmla="*/ 375 w 420"/>
                <a:gd name="T25" fmla="*/ 316 h 322"/>
                <a:gd name="T26" fmla="*/ 397 w 420"/>
                <a:gd name="T27" fmla="*/ 314 h 322"/>
                <a:gd name="T28" fmla="*/ 407 w 420"/>
                <a:gd name="T29" fmla="*/ 26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0" h="322">
                  <a:moveTo>
                    <a:pt x="407" y="269"/>
                  </a:moveTo>
                  <a:cubicBezTo>
                    <a:pt x="420" y="204"/>
                    <a:pt x="411" y="52"/>
                    <a:pt x="361" y="57"/>
                  </a:cubicBezTo>
                  <a:cubicBezTo>
                    <a:pt x="313" y="9"/>
                    <a:pt x="149" y="0"/>
                    <a:pt x="103" y="52"/>
                  </a:cubicBezTo>
                  <a:cubicBezTo>
                    <a:pt x="0" y="72"/>
                    <a:pt x="48" y="270"/>
                    <a:pt x="48" y="270"/>
                  </a:cubicBezTo>
                  <a:cubicBezTo>
                    <a:pt x="51" y="290"/>
                    <a:pt x="56" y="307"/>
                    <a:pt x="60" y="322"/>
                  </a:cubicBezTo>
                  <a:cubicBezTo>
                    <a:pt x="67" y="322"/>
                    <a:pt x="74" y="321"/>
                    <a:pt x="81" y="321"/>
                  </a:cubicBezTo>
                  <a:cubicBezTo>
                    <a:pt x="74" y="307"/>
                    <a:pt x="67" y="293"/>
                    <a:pt x="65" y="283"/>
                  </a:cubicBezTo>
                  <a:cubicBezTo>
                    <a:pt x="64" y="277"/>
                    <a:pt x="61" y="256"/>
                    <a:pt x="61" y="251"/>
                  </a:cubicBezTo>
                  <a:cubicBezTo>
                    <a:pt x="62" y="215"/>
                    <a:pt x="88" y="111"/>
                    <a:pt x="133" y="103"/>
                  </a:cubicBezTo>
                  <a:cubicBezTo>
                    <a:pt x="150" y="100"/>
                    <a:pt x="193" y="139"/>
                    <a:pt x="222" y="139"/>
                  </a:cubicBezTo>
                  <a:cubicBezTo>
                    <a:pt x="251" y="138"/>
                    <a:pt x="289" y="99"/>
                    <a:pt x="308" y="101"/>
                  </a:cubicBezTo>
                  <a:cubicBezTo>
                    <a:pt x="355" y="108"/>
                    <a:pt x="394" y="203"/>
                    <a:pt x="393" y="249"/>
                  </a:cubicBezTo>
                  <a:cubicBezTo>
                    <a:pt x="393" y="255"/>
                    <a:pt x="386" y="291"/>
                    <a:pt x="375" y="316"/>
                  </a:cubicBezTo>
                  <a:cubicBezTo>
                    <a:pt x="382" y="315"/>
                    <a:pt x="390" y="315"/>
                    <a:pt x="397" y="314"/>
                  </a:cubicBezTo>
                  <a:cubicBezTo>
                    <a:pt x="401" y="301"/>
                    <a:pt x="404" y="286"/>
                    <a:pt x="407" y="269"/>
                  </a:cubicBezTo>
                  <a:close/>
                </a:path>
              </a:pathLst>
            </a:custGeom>
            <a:solidFill>
              <a:srgbClr val="80604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48"/>
            <p:cNvSpPr>
              <a:spLocks/>
            </p:cNvSpPr>
            <p:nvPr/>
          </p:nvSpPr>
          <p:spPr bwMode="auto">
            <a:xfrm>
              <a:off x="5170488" y="1958182"/>
              <a:ext cx="142875" cy="284163"/>
            </a:xfrm>
            <a:custGeom>
              <a:avLst/>
              <a:gdLst>
                <a:gd name="T0" fmla="*/ 84 w 90"/>
                <a:gd name="T1" fmla="*/ 0 h 179"/>
                <a:gd name="T2" fmla="*/ 90 w 90"/>
                <a:gd name="T3" fmla="*/ 28 h 179"/>
                <a:gd name="T4" fmla="*/ 70 w 90"/>
                <a:gd name="T5" fmla="*/ 179 h 179"/>
                <a:gd name="T6" fmla="*/ 0 w 90"/>
                <a:gd name="T7" fmla="*/ 105 h 179"/>
                <a:gd name="T8" fmla="*/ 84 w 90"/>
                <a:gd name="T9" fmla="*/ 0 h 179"/>
              </a:gdLst>
              <a:ahLst/>
              <a:cxnLst>
                <a:cxn ang="0">
                  <a:pos x="T0" y="T1"/>
                </a:cxn>
                <a:cxn ang="0">
                  <a:pos x="T2" y="T3"/>
                </a:cxn>
                <a:cxn ang="0">
                  <a:pos x="T4" y="T5"/>
                </a:cxn>
                <a:cxn ang="0">
                  <a:pos x="T6" y="T7"/>
                </a:cxn>
                <a:cxn ang="0">
                  <a:pos x="T8" y="T9"/>
                </a:cxn>
              </a:cxnLst>
              <a:rect l="0" t="0" r="r" b="b"/>
              <a:pathLst>
                <a:path w="90" h="179">
                  <a:moveTo>
                    <a:pt x="84" y="0"/>
                  </a:moveTo>
                  <a:lnTo>
                    <a:pt x="90" y="28"/>
                  </a:lnTo>
                  <a:lnTo>
                    <a:pt x="70" y="179"/>
                  </a:lnTo>
                  <a:lnTo>
                    <a:pt x="0" y="105"/>
                  </a:lnTo>
                  <a:lnTo>
                    <a:pt x="84"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49"/>
            <p:cNvSpPr>
              <a:spLocks/>
            </p:cNvSpPr>
            <p:nvPr/>
          </p:nvSpPr>
          <p:spPr bwMode="auto">
            <a:xfrm>
              <a:off x="5170488" y="1958182"/>
              <a:ext cx="142875" cy="284163"/>
            </a:xfrm>
            <a:custGeom>
              <a:avLst/>
              <a:gdLst>
                <a:gd name="T0" fmla="*/ 84 w 90"/>
                <a:gd name="T1" fmla="*/ 0 h 179"/>
                <a:gd name="T2" fmla="*/ 90 w 90"/>
                <a:gd name="T3" fmla="*/ 28 h 179"/>
                <a:gd name="T4" fmla="*/ 70 w 90"/>
                <a:gd name="T5" fmla="*/ 179 h 179"/>
                <a:gd name="T6" fmla="*/ 0 w 90"/>
                <a:gd name="T7" fmla="*/ 105 h 179"/>
                <a:gd name="T8" fmla="*/ 84 w 90"/>
                <a:gd name="T9" fmla="*/ 0 h 179"/>
              </a:gdLst>
              <a:ahLst/>
              <a:cxnLst>
                <a:cxn ang="0">
                  <a:pos x="T0" y="T1"/>
                </a:cxn>
                <a:cxn ang="0">
                  <a:pos x="T2" y="T3"/>
                </a:cxn>
                <a:cxn ang="0">
                  <a:pos x="T4" y="T5"/>
                </a:cxn>
                <a:cxn ang="0">
                  <a:pos x="T6" y="T7"/>
                </a:cxn>
                <a:cxn ang="0">
                  <a:pos x="T8" y="T9"/>
                </a:cxn>
              </a:cxnLst>
              <a:rect l="0" t="0" r="r" b="b"/>
              <a:pathLst>
                <a:path w="90" h="179">
                  <a:moveTo>
                    <a:pt x="84" y="0"/>
                  </a:moveTo>
                  <a:lnTo>
                    <a:pt x="90" y="28"/>
                  </a:lnTo>
                  <a:lnTo>
                    <a:pt x="70" y="179"/>
                  </a:lnTo>
                  <a:lnTo>
                    <a:pt x="0" y="105"/>
                  </a:lnTo>
                  <a:lnTo>
                    <a:pt x="84"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50"/>
            <p:cNvSpPr>
              <a:spLocks/>
            </p:cNvSpPr>
            <p:nvPr/>
          </p:nvSpPr>
          <p:spPr bwMode="auto">
            <a:xfrm>
              <a:off x="5170488" y="2124869"/>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30303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51"/>
            <p:cNvSpPr>
              <a:spLocks/>
            </p:cNvSpPr>
            <p:nvPr/>
          </p:nvSpPr>
          <p:spPr bwMode="auto">
            <a:xfrm>
              <a:off x="5170488" y="2124869"/>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52"/>
            <p:cNvSpPr>
              <a:spLocks/>
            </p:cNvSpPr>
            <p:nvPr/>
          </p:nvSpPr>
          <p:spPr bwMode="auto">
            <a:xfrm>
              <a:off x="5035550" y="1953419"/>
              <a:ext cx="268288" cy="171450"/>
            </a:xfrm>
            <a:custGeom>
              <a:avLst/>
              <a:gdLst>
                <a:gd name="T0" fmla="*/ 169 w 169"/>
                <a:gd name="T1" fmla="*/ 0 h 108"/>
                <a:gd name="T2" fmla="*/ 85 w 169"/>
                <a:gd name="T3" fmla="*/ 105 h 108"/>
                <a:gd name="T4" fmla="*/ 0 w 169"/>
                <a:gd name="T5" fmla="*/ 0 h 108"/>
                <a:gd name="T6" fmla="*/ 0 w 169"/>
                <a:gd name="T7" fmla="*/ 3 h 108"/>
                <a:gd name="T8" fmla="*/ 85 w 169"/>
                <a:gd name="T9" fmla="*/ 108 h 108"/>
                <a:gd name="T10" fmla="*/ 85 w 169"/>
                <a:gd name="T11" fmla="*/ 108 h 108"/>
                <a:gd name="T12" fmla="*/ 169 w 169"/>
                <a:gd name="T13" fmla="*/ 3 h 108"/>
                <a:gd name="T14" fmla="*/ 169 w 169"/>
                <a:gd name="T15" fmla="*/ 0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9" h="108">
                  <a:moveTo>
                    <a:pt x="169" y="0"/>
                  </a:moveTo>
                  <a:lnTo>
                    <a:pt x="85" y="105"/>
                  </a:lnTo>
                  <a:lnTo>
                    <a:pt x="0" y="0"/>
                  </a:lnTo>
                  <a:lnTo>
                    <a:pt x="0" y="3"/>
                  </a:lnTo>
                  <a:lnTo>
                    <a:pt x="85" y="108"/>
                  </a:lnTo>
                  <a:lnTo>
                    <a:pt x="85" y="108"/>
                  </a:lnTo>
                  <a:lnTo>
                    <a:pt x="169" y="3"/>
                  </a:lnTo>
                  <a:lnTo>
                    <a:pt x="169" y="0"/>
                  </a:lnTo>
                  <a:close/>
                </a:path>
              </a:pathLst>
            </a:custGeom>
            <a:solidFill>
              <a:srgbClr val="E9BE9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53"/>
            <p:cNvSpPr>
              <a:spLocks/>
            </p:cNvSpPr>
            <p:nvPr/>
          </p:nvSpPr>
          <p:spPr bwMode="auto">
            <a:xfrm>
              <a:off x="5035550" y="1953419"/>
              <a:ext cx="268288" cy="171450"/>
            </a:xfrm>
            <a:custGeom>
              <a:avLst/>
              <a:gdLst>
                <a:gd name="T0" fmla="*/ 169 w 169"/>
                <a:gd name="T1" fmla="*/ 0 h 108"/>
                <a:gd name="T2" fmla="*/ 85 w 169"/>
                <a:gd name="T3" fmla="*/ 105 h 108"/>
                <a:gd name="T4" fmla="*/ 0 w 169"/>
                <a:gd name="T5" fmla="*/ 0 h 108"/>
                <a:gd name="T6" fmla="*/ 0 w 169"/>
                <a:gd name="T7" fmla="*/ 3 h 108"/>
                <a:gd name="T8" fmla="*/ 85 w 169"/>
                <a:gd name="T9" fmla="*/ 108 h 108"/>
                <a:gd name="T10" fmla="*/ 85 w 169"/>
                <a:gd name="T11" fmla="*/ 108 h 108"/>
                <a:gd name="T12" fmla="*/ 169 w 169"/>
                <a:gd name="T13" fmla="*/ 3 h 108"/>
                <a:gd name="T14" fmla="*/ 169 w 169"/>
                <a:gd name="T15" fmla="*/ 0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9" h="108">
                  <a:moveTo>
                    <a:pt x="169" y="0"/>
                  </a:moveTo>
                  <a:lnTo>
                    <a:pt x="85" y="105"/>
                  </a:lnTo>
                  <a:lnTo>
                    <a:pt x="0" y="0"/>
                  </a:lnTo>
                  <a:lnTo>
                    <a:pt x="0" y="3"/>
                  </a:lnTo>
                  <a:lnTo>
                    <a:pt x="85" y="108"/>
                  </a:lnTo>
                  <a:lnTo>
                    <a:pt x="85" y="108"/>
                  </a:lnTo>
                  <a:lnTo>
                    <a:pt x="169" y="3"/>
                  </a:lnTo>
                  <a:lnTo>
                    <a:pt x="16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54"/>
            <p:cNvSpPr>
              <a:spLocks noChangeArrowheads="1"/>
            </p:cNvSpPr>
            <p:nvPr/>
          </p:nvSpPr>
          <p:spPr bwMode="auto">
            <a:xfrm>
              <a:off x="5145088" y="2237582"/>
              <a:ext cx="49213" cy="1588"/>
            </a:xfrm>
            <a:prstGeom prst="rect">
              <a:avLst/>
            </a:prstGeom>
            <a:solidFill>
              <a:srgbClr val="2E2E2E"/>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55"/>
            <p:cNvSpPr>
              <a:spLocks noChangeArrowheads="1"/>
            </p:cNvSpPr>
            <p:nvPr/>
          </p:nvSpPr>
          <p:spPr bwMode="auto">
            <a:xfrm>
              <a:off x="5145088" y="2237582"/>
              <a:ext cx="49213" cy="15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56"/>
            <p:cNvSpPr>
              <a:spLocks/>
            </p:cNvSpPr>
            <p:nvPr/>
          </p:nvSpPr>
          <p:spPr bwMode="auto">
            <a:xfrm>
              <a:off x="5011738" y="1745457"/>
              <a:ext cx="315913" cy="46038"/>
            </a:xfrm>
            <a:custGeom>
              <a:avLst/>
              <a:gdLst>
                <a:gd name="T0" fmla="*/ 105 w 197"/>
                <a:gd name="T1" fmla="*/ 0 h 29"/>
                <a:gd name="T2" fmla="*/ 99 w 197"/>
                <a:gd name="T3" fmla="*/ 5 h 29"/>
                <a:gd name="T4" fmla="*/ 92 w 197"/>
                <a:gd name="T5" fmla="*/ 0 h 29"/>
                <a:gd name="T6" fmla="*/ 0 w 197"/>
                <a:gd name="T7" fmla="*/ 29 h 29"/>
                <a:gd name="T8" fmla="*/ 90 w 197"/>
                <a:gd name="T9" fmla="*/ 26 h 29"/>
                <a:gd name="T10" fmla="*/ 99 w 197"/>
                <a:gd name="T11" fmla="*/ 15 h 29"/>
                <a:gd name="T12" fmla="*/ 107 w 197"/>
                <a:gd name="T13" fmla="*/ 26 h 29"/>
                <a:gd name="T14" fmla="*/ 197 w 197"/>
                <a:gd name="T15" fmla="*/ 29 h 29"/>
                <a:gd name="T16" fmla="*/ 105 w 197"/>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29">
                  <a:moveTo>
                    <a:pt x="105" y="0"/>
                  </a:moveTo>
                  <a:cubicBezTo>
                    <a:pt x="101" y="0"/>
                    <a:pt x="99" y="5"/>
                    <a:pt x="99" y="5"/>
                  </a:cubicBezTo>
                  <a:cubicBezTo>
                    <a:pt x="99" y="5"/>
                    <a:pt x="96" y="0"/>
                    <a:pt x="92" y="0"/>
                  </a:cubicBezTo>
                  <a:cubicBezTo>
                    <a:pt x="78" y="0"/>
                    <a:pt x="17" y="6"/>
                    <a:pt x="0" y="29"/>
                  </a:cubicBezTo>
                  <a:cubicBezTo>
                    <a:pt x="0" y="29"/>
                    <a:pt x="85" y="27"/>
                    <a:pt x="90" y="26"/>
                  </a:cubicBezTo>
                  <a:cubicBezTo>
                    <a:pt x="94" y="24"/>
                    <a:pt x="99" y="15"/>
                    <a:pt x="99" y="15"/>
                  </a:cubicBezTo>
                  <a:cubicBezTo>
                    <a:pt x="99" y="15"/>
                    <a:pt x="103" y="24"/>
                    <a:pt x="107" y="26"/>
                  </a:cubicBezTo>
                  <a:cubicBezTo>
                    <a:pt x="112" y="27"/>
                    <a:pt x="197" y="29"/>
                    <a:pt x="197" y="29"/>
                  </a:cubicBezTo>
                  <a:cubicBezTo>
                    <a:pt x="180" y="6"/>
                    <a:pt x="120" y="0"/>
                    <a:pt x="105" y="0"/>
                  </a:cubicBezTo>
                  <a:close/>
                </a:path>
              </a:pathLst>
            </a:custGeom>
            <a:solidFill>
              <a:srgbClr val="80604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57"/>
            <p:cNvSpPr>
              <a:spLocks/>
            </p:cNvSpPr>
            <p:nvPr/>
          </p:nvSpPr>
          <p:spPr bwMode="auto">
            <a:xfrm>
              <a:off x="3454400" y="1994694"/>
              <a:ext cx="1247775" cy="565150"/>
            </a:xfrm>
            <a:custGeom>
              <a:avLst/>
              <a:gdLst>
                <a:gd name="T0" fmla="*/ 311 w 777"/>
                <a:gd name="T1" fmla="*/ 0 h 352"/>
                <a:gd name="T2" fmla="*/ 67 w 777"/>
                <a:gd name="T3" fmla="*/ 133 h 352"/>
                <a:gd name="T4" fmla="*/ 0 w 777"/>
                <a:gd name="T5" fmla="*/ 352 h 352"/>
                <a:gd name="T6" fmla="*/ 388 w 777"/>
                <a:gd name="T7" fmla="*/ 352 h 352"/>
                <a:gd name="T8" fmla="*/ 777 w 777"/>
                <a:gd name="T9" fmla="*/ 352 h 352"/>
                <a:gd name="T10" fmla="*/ 710 w 777"/>
                <a:gd name="T11" fmla="*/ 133 h 352"/>
                <a:gd name="T12" fmla="*/ 468 w 777"/>
                <a:gd name="T13" fmla="*/ 1 h 352"/>
                <a:gd name="T14" fmla="*/ 311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1" y="0"/>
                  </a:moveTo>
                  <a:cubicBezTo>
                    <a:pt x="139" y="75"/>
                    <a:pt x="88" y="115"/>
                    <a:pt x="67" y="133"/>
                  </a:cubicBezTo>
                  <a:cubicBezTo>
                    <a:pt x="36" y="161"/>
                    <a:pt x="18" y="264"/>
                    <a:pt x="0" y="352"/>
                  </a:cubicBezTo>
                  <a:cubicBezTo>
                    <a:pt x="388" y="352"/>
                    <a:pt x="388" y="352"/>
                    <a:pt x="388" y="352"/>
                  </a:cubicBezTo>
                  <a:cubicBezTo>
                    <a:pt x="777" y="352"/>
                    <a:pt x="777" y="352"/>
                    <a:pt x="777" y="352"/>
                  </a:cubicBezTo>
                  <a:cubicBezTo>
                    <a:pt x="758" y="264"/>
                    <a:pt x="741" y="161"/>
                    <a:pt x="710" y="133"/>
                  </a:cubicBezTo>
                  <a:cubicBezTo>
                    <a:pt x="689" y="115"/>
                    <a:pt x="640" y="76"/>
                    <a:pt x="468" y="1"/>
                  </a:cubicBezTo>
                  <a:cubicBezTo>
                    <a:pt x="311" y="0"/>
                    <a:pt x="311" y="0"/>
                    <a:pt x="311" y="0"/>
                  </a:cubicBezTo>
                </a:path>
              </a:pathLst>
            </a:custGeom>
            <a:solidFill>
              <a:srgbClr val="FFDE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58"/>
            <p:cNvSpPr>
              <a:spLocks/>
            </p:cNvSpPr>
            <p:nvPr/>
          </p:nvSpPr>
          <p:spPr bwMode="auto">
            <a:xfrm>
              <a:off x="3454400" y="1994694"/>
              <a:ext cx="1247775" cy="565150"/>
            </a:xfrm>
            <a:custGeom>
              <a:avLst/>
              <a:gdLst>
                <a:gd name="T0" fmla="*/ 311 w 777"/>
                <a:gd name="T1" fmla="*/ 0 h 352"/>
                <a:gd name="T2" fmla="*/ 67 w 777"/>
                <a:gd name="T3" fmla="*/ 133 h 352"/>
                <a:gd name="T4" fmla="*/ 0 w 777"/>
                <a:gd name="T5" fmla="*/ 352 h 352"/>
                <a:gd name="T6" fmla="*/ 388 w 777"/>
                <a:gd name="T7" fmla="*/ 352 h 352"/>
                <a:gd name="T8" fmla="*/ 777 w 777"/>
                <a:gd name="T9" fmla="*/ 352 h 352"/>
                <a:gd name="T10" fmla="*/ 710 w 777"/>
                <a:gd name="T11" fmla="*/ 133 h 352"/>
                <a:gd name="T12" fmla="*/ 468 w 777"/>
                <a:gd name="T13" fmla="*/ 1 h 352"/>
                <a:gd name="T14" fmla="*/ 311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1" y="0"/>
                  </a:moveTo>
                  <a:cubicBezTo>
                    <a:pt x="139" y="75"/>
                    <a:pt x="88" y="115"/>
                    <a:pt x="67" y="133"/>
                  </a:cubicBezTo>
                  <a:cubicBezTo>
                    <a:pt x="36" y="161"/>
                    <a:pt x="18" y="264"/>
                    <a:pt x="0" y="352"/>
                  </a:cubicBezTo>
                  <a:cubicBezTo>
                    <a:pt x="388" y="352"/>
                    <a:pt x="388" y="352"/>
                    <a:pt x="388" y="352"/>
                  </a:cubicBezTo>
                  <a:cubicBezTo>
                    <a:pt x="777" y="352"/>
                    <a:pt x="777" y="352"/>
                    <a:pt x="777" y="352"/>
                  </a:cubicBezTo>
                  <a:cubicBezTo>
                    <a:pt x="758" y="264"/>
                    <a:pt x="741" y="161"/>
                    <a:pt x="710" y="133"/>
                  </a:cubicBezTo>
                  <a:cubicBezTo>
                    <a:pt x="689" y="115"/>
                    <a:pt x="640" y="76"/>
                    <a:pt x="468" y="1"/>
                  </a:cubicBezTo>
                  <a:cubicBezTo>
                    <a:pt x="311" y="0"/>
                    <a:pt x="311" y="0"/>
                    <a:pt x="311" y="0"/>
                  </a:cubicBezTo>
                </a:path>
              </a:pathLst>
            </a:custGeom>
            <a:solidFill>
              <a:srgbClr val="C9383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59"/>
            <p:cNvSpPr>
              <a:spLocks/>
            </p:cNvSpPr>
            <p:nvPr/>
          </p:nvSpPr>
          <p:spPr bwMode="auto">
            <a:xfrm>
              <a:off x="3944938" y="1588294"/>
              <a:ext cx="266700" cy="560388"/>
            </a:xfrm>
            <a:custGeom>
              <a:avLst/>
              <a:gdLst>
                <a:gd name="T0" fmla="*/ 0 w 167"/>
                <a:gd name="T1" fmla="*/ 102 h 349"/>
                <a:gd name="T2" fmla="*/ 0 w 167"/>
                <a:gd name="T3" fmla="*/ 230 h 349"/>
                <a:gd name="T4" fmla="*/ 0 w 167"/>
                <a:gd name="T5" fmla="*/ 293 h 349"/>
                <a:gd name="T6" fmla="*/ 167 w 167"/>
                <a:gd name="T7" fmla="*/ 293 h 349"/>
                <a:gd name="T8" fmla="*/ 167 w 167"/>
                <a:gd name="T9" fmla="*/ 230 h 349"/>
                <a:gd name="T10" fmla="*/ 167 w 167"/>
                <a:gd name="T11" fmla="*/ 102 h 349"/>
                <a:gd name="T12" fmla="*/ 0 w 167"/>
                <a:gd name="T13" fmla="*/ 102 h 349"/>
              </a:gdLst>
              <a:ahLst/>
              <a:cxnLst>
                <a:cxn ang="0">
                  <a:pos x="T0" y="T1"/>
                </a:cxn>
                <a:cxn ang="0">
                  <a:pos x="T2" y="T3"/>
                </a:cxn>
                <a:cxn ang="0">
                  <a:pos x="T4" y="T5"/>
                </a:cxn>
                <a:cxn ang="0">
                  <a:pos x="T6" y="T7"/>
                </a:cxn>
                <a:cxn ang="0">
                  <a:pos x="T8" y="T9"/>
                </a:cxn>
                <a:cxn ang="0">
                  <a:pos x="T10" y="T11"/>
                </a:cxn>
                <a:cxn ang="0">
                  <a:pos x="T12" y="T13"/>
                </a:cxn>
              </a:cxnLst>
              <a:rect l="0" t="0" r="r" b="b"/>
              <a:pathLst>
                <a:path w="167" h="349">
                  <a:moveTo>
                    <a:pt x="0" y="102"/>
                  </a:moveTo>
                  <a:cubicBezTo>
                    <a:pt x="0" y="230"/>
                    <a:pt x="0" y="230"/>
                    <a:pt x="0" y="230"/>
                  </a:cubicBezTo>
                  <a:cubicBezTo>
                    <a:pt x="0" y="293"/>
                    <a:pt x="0" y="293"/>
                    <a:pt x="0" y="293"/>
                  </a:cubicBezTo>
                  <a:cubicBezTo>
                    <a:pt x="46" y="347"/>
                    <a:pt x="121" y="349"/>
                    <a:pt x="167" y="293"/>
                  </a:cubicBezTo>
                  <a:cubicBezTo>
                    <a:pt x="167" y="230"/>
                    <a:pt x="167" y="230"/>
                    <a:pt x="167" y="230"/>
                  </a:cubicBezTo>
                  <a:cubicBezTo>
                    <a:pt x="167" y="102"/>
                    <a:pt x="167" y="102"/>
                    <a:pt x="167" y="102"/>
                  </a:cubicBezTo>
                  <a:cubicBezTo>
                    <a:pt x="167" y="0"/>
                    <a:pt x="0" y="0"/>
                    <a:pt x="0" y="102"/>
                  </a:cubicBezTo>
                </a:path>
              </a:pathLst>
            </a:custGeom>
            <a:solidFill>
              <a:srgbClr val="F6D1A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60"/>
            <p:cNvSpPr>
              <a:spLocks/>
            </p:cNvSpPr>
            <p:nvPr/>
          </p:nvSpPr>
          <p:spPr bwMode="auto">
            <a:xfrm>
              <a:off x="3767138" y="1553369"/>
              <a:ext cx="112713" cy="163513"/>
            </a:xfrm>
            <a:custGeom>
              <a:avLst/>
              <a:gdLst>
                <a:gd name="T0" fmla="*/ 20 w 70"/>
                <a:gd name="T1" fmla="*/ 5 h 102"/>
                <a:gd name="T2" fmla="*/ 61 w 70"/>
                <a:gd name="T3" fmla="*/ 42 h 102"/>
                <a:gd name="T4" fmla="*/ 50 w 70"/>
                <a:gd name="T5" fmla="*/ 97 h 102"/>
                <a:gd name="T6" fmla="*/ 8 w 70"/>
                <a:gd name="T7" fmla="*/ 60 h 102"/>
                <a:gd name="T8" fmla="*/ 20 w 70"/>
                <a:gd name="T9" fmla="*/ 5 h 102"/>
              </a:gdLst>
              <a:ahLst/>
              <a:cxnLst>
                <a:cxn ang="0">
                  <a:pos x="T0" y="T1"/>
                </a:cxn>
                <a:cxn ang="0">
                  <a:pos x="T2" y="T3"/>
                </a:cxn>
                <a:cxn ang="0">
                  <a:pos x="T4" y="T5"/>
                </a:cxn>
                <a:cxn ang="0">
                  <a:pos x="T6" y="T7"/>
                </a:cxn>
                <a:cxn ang="0">
                  <a:pos x="T8" y="T9"/>
                </a:cxn>
              </a:cxnLst>
              <a:rect l="0" t="0" r="r" b="b"/>
              <a:pathLst>
                <a:path w="70" h="102">
                  <a:moveTo>
                    <a:pt x="20" y="5"/>
                  </a:moveTo>
                  <a:cubicBezTo>
                    <a:pt x="34" y="0"/>
                    <a:pt x="53" y="17"/>
                    <a:pt x="61" y="42"/>
                  </a:cubicBezTo>
                  <a:cubicBezTo>
                    <a:pt x="70" y="67"/>
                    <a:pt x="65" y="92"/>
                    <a:pt x="50" y="97"/>
                  </a:cubicBezTo>
                  <a:cubicBezTo>
                    <a:pt x="35" y="102"/>
                    <a:pt x="17" y="85"/>
                    <a:pt x="8" y="60"/>
                  </a:cubicBezTo>
                  <a:cubicBezTo>
                    <a:pt x="0" y="34"/>
                    <a:pt x="5" y="10"/>
                    <a:pt x="20" y="5"/>
                  </a:cubicBezTo>
                  <a:close/>
                </a:path>
              </a:pathLst>
            </a:custGeom>
            <a:solidFill>
              <a:srgbClr val="F6D1A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61"/>
            <p:cNvSpPr>
              <a:spLocks/>
            </p:cNvSpPr>
            <p:nvPr/>
          </p:nvSpPr>
          <p:spPr bwMode="auto">
            <a:xfrm>
              <a:off x="4275138" y="1553369"/>
              <a:ext cx="112713" cy="163513"/>
            </a:xfrm>
            <a:custGeom>
              <a:avLst/>
              <a:gdLst>
                <a:gd name="T0" fmla="*/ 51 w 70"/>
                <a:gd name="T1" fmla="*/ 5 h 102"/>
                <a:gd name="T2" fmla="*/ 9 w 70"/>
                <a:gd name="T3" fmla="*/ 42 h 102"/>
                <a:gd name="T4" fmla="*/ 20 w 70"/>
                <a:gd name="T5" fmla="*/ 97 h 102"/>
                <a:gd name="T6" fmla="*/ 62 w 70"/>
                <a:gd name="T7" fmla="*/ 60 h 102"/>
                <a:gd name="T8" fmla="*/ 51 w 70"/>
                <a:gd name="T9" fmla="*/ 5 h 102"/>
              </a:gdLst>
              <a:ahLst/>
              <a:cxnLst>
                <a:cxn ang="0">
                  <a:pos x="T0" y="T1"/>
                </a:cxn>
                <a:cxn ang="0">
                  <a:pos x="T2" y="T3"/>
                </a:cxn>
                <a:cxn ang="0">
                  <a:pos x="T4" y="T5"/>
                </a:cxn>
                <a:cxn ang="0">
                  <a:pos x="T6" y="T7"/>
                </a:cxn>
                <a:cxn ang="0">
                  <a:pos x="T8" y="T9"/>
                </a:cxn>
              </a:cxnLst>
              <a:rect l="0" t="0" r="r" b="b"/>
              <a:pathLst>
                <a:path w="70" h="102">
                  <a:moveTo>
                    <a:pt x="51" y="5"/>
                  </a:moveTo>
                  <a:cubicBezTo>
                    <a:pt x="36" y="0"/>
                    <a:pt x="17" y="17"/>
                    <a:pt x="9" y="42"/>
                  </a:cubicBezTo>
                  <a:cubicBezTo>
                    <a:pt x="0" y="67"/>
                    <a:pt x="6" y="92"/>
                    <a:pt x="20" y="97"/>
                  </a:cubicBezTo>
                  <a:cubicBezTo>
                    <a:pt x="35" y="102"/>
                    <a:pt x="54" y="85"/>
                    <a:pt x="62" y="60"/>
                  </a:cubicBezTo>
                  <a:cubicBezTo>
                    <a:pt x="70" y="34"/>
                    <a:pt x="65" y="10"/>
                    <a:pt x="51" y="5"/>
                  </a:cubicBezTo>
                  <a:close/>
                </a:path>
              </a:pathLst>
            </a:custGeom>
            <a:solidFill>
              <a:srgbClr val="F6D1A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62"/>
            <p:cNvSpPr>
              <a:spLocks/>
            </p:cNvSpPr>
            <p:nvPr/>
          </p:nvSpPr>
          <p:spPr bwMode="auto">
            <a:xfrm>
              <a:off x="3944938" y="1902619"/>
              <a:ext cx="266700" cy="92075"/>
            </a:xfrm>
            <a:custGeom>
              <a:avLst/>
              <a:gdLst>
                <a:gd name="T0" fmla="*/ 0 w 167"/>
                <a:gd name="T1" fmla="*/ 0 h 58"/>
                <a:gd name="T2" fmla="*/ 0 w 167"/>
                <a:gd name="T3" fmla="*/ 6 h 58"/>
                <a:gd name="T4" fmla="*/ 83 w 167"/>
                <a:gd name="T5" fmla="*/ 58 h 58"/>
                <a:gd name="T6" fmla="*/ 85 w 167"/>
                <a:gd name="T7" fmla="*/ 58 h 58"/>
                <a:gd name="T8" fmla="*/ 167 w 167"/>
                <a:gd name="T9" fmla="*/ 9 h 58"/>
                <a:gd name="T10" fmla="*/ 167 w 167"/>
                <a:gd name="T11" fmla="*/ 0 h 58"/>
                <a:gd name="T12" fmla="*/ 0 w 167"/>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67" h="58">
                  <a:moveTo>
                    <a:pt x="0" y="0"/>
                  </a:moveTo>
                  <a:cubicBezTo>
                    <a:pt x="0" y="6"/>
                    <a:pt x="0" y="6"/>
                    <a:pt x="0" y="6"/>
                  </a:cubicBezTo>
                  <a:cubicBezTo>
                    <a:pt x="0" y="6"/>
                    <a:pt x="43" y="56"/>
                    <a:pt x="83" y="58"/>
                  </a:cubicBezTo>
                  <a:cubicBezTo>
                    <a:pt x="84" y="58"/>
                    <a:pt x="85" y="58"/>
                    <a:pt x="85" y="58"/>
                  </a:cubicBezTo>
                  <a:cubicBezTo>
                    <a:pt x="125" y="58"/>
                    <a:pt x="167" y="9"/>
                    <a:pt x="167" y="9"/>
                  </a:cubicBezTo>
                  <a:cubicBezTo>
                    <a:pt x="167" y="0"/>
                    <a:pt x="167" y="0"/>
                    <a:pt x="167" y="0"/>
                  </a:cubicBezTo>
                  <a:cubicBezTo>
                    <a:pt x="0" y="0"/>
                    <a:pt x="0" y="0"/>
                    <a:pt x="0" y="0"/>
                  </a:cubicBezTo>
                </a:path>
              </a:pathLst>
            </a:custGeom>
            <a:solidFill>
              <a:srgbClr val="C5A78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63"/>
            <p:cNvSpPr>
              <a:spLocks/>
            </p:cNvSpPr>
            <p:nvPr/>
          </p:nvSpPr>
          <p:spPr bwMode="auto">
            <a:xfrm>
              <a:off x="3667125" y="1205707"/>
              <a:ext cx="822325" cy="758825"/>
            </a:xfrm>
            <a:custGeom>
              <a:avLst/>
              <a:gdLst>
                <a:gd name="T0" fmla="*/ 257 w 513"/>
                <a:gd name="T1" fmla="*/ 0 h 473"/>
                <a:gd name="T2" fmla="*/ 115 w 513"/>
                <a:gd name="T3" fmla="*/ 378 h 473"/>
                <a:gd name="T4" fmla="*/ 257 w 513"/>
                <a:gd name="T5" fmla="*/ 473 h 473"/>
                <a:gd name="T6" fmla="*/ 398 w 513"/>
                <a:gd name="T7" fmla="*/ 378 h 473"/>
                <a:gd name="T8" fmla="*/ 257 w 513"/>
                <a:gd name="T9" fmla="*/ 0 h 473"/>
              </a:gdLst>
              <a:ahLst/>
              <a:cxnLst>
                <a:cxn ang="0">
                  <a:pos x="T0" y="T1"/>
                </a:cxn>
                <a:cxn ang="0">
                  <a:pos x="T2" y="T3"/>
                </a:cxn>
                <a:cxn ang="0">
                  <a:pos x="T4" y="T5"/>
                </a:cxn>
                <a:cxn ang="0">
                  <a:pos x="T6" y="T7"/>
                </a:cxn>
                <a:cxn ang="0">
                  <a:pos x="T8" y="T9"/>
                </a:cxn>
              </a:cxnLst>
              <a:rect l="0" t="0" r="r" b="b"/>
              <a:pathLst>
                <a:path w="513" h="473">
                  <a:moveTo>
                    <a:pt x="257" y="0"/>
                  </a:moveTo>
                  <a:cubicBezTo>
                    <a:pt x="0" y="0"/>
                    <a:pt x="98" y="351"/>
                    <a:pt x="115" y="378"/>
                  </a:cubicBezTo>
                  <a:cubicBezTo>
                    <a:pt x="134" y="408"/>
                    <a:pt x="215" y="473"/>
                    <a:pt x="257" y="473"/>
                  </a:cubicBezTo>
                  <a:cubicBezTo>
                    <a:pt x="298" y="473"/>
                    <a:pt x="380" y="408"/>
                    <a:pt x="398" y="378"/>
                  </a:cubicBezTo>
                  <a:cubicBezTo>
                    <a:pt x="415" y="351"/>
                    <a:pt x="513" y="0"/>
                    <a:pt x="257" y="0"/>
                  </a:cubicBezTo>
                  <a:close/>
                </a:path>
              </a:pathLst>
            </a:custGeom>
            <a:solidFill>
              <a:srgbClr val="F6D1A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64"/>
            <p:cNvSpPr>
              <a:spLocks noEditPoints="1"/>
            </p:cNvSpPr>
            <p:nvPr/>
          </p:nvSpPr>
          <p:spPr bwMode="auto">
            <a:xfrm>
              <a:off x="3762375" y="1108869"/>
              <a:ext cx="649288" cy="582613"/>
            </a:xfrm>
            <a:custGeom>
              <a:avLst/>
              <a:gdLst>
                <a:gd name="T0" fmla="*/ 312 w 404"/>
                <a:gd name="T1" fmla="*/ 68 h 363"/>
                <a:gd name="T2" fmla="*/ 51 w 404"/>
                <a:gd name="T3" fmla="*/ 97 h 363"/>
                <a:gd name="T4" fmla="*/ 30 w 404"/>
                <a:gd name="T5" fmla="*/ 357 h 363"/>
                <a:gd name="T6" fmla="*/ 30 w 404"/>
                <a:gd name="T7" fmla="*/ 357 h 363"/>
                <a:gd name="T8" fmla="*/ 31 w 404"/>
                <a:gd name="T9" fmla="*/ 360 h 363"/>
                <a:gd name="T10" fmla="*/ 33 w 404"/>
                <a:gd name="T11" fmla="*/ 363 h 363"/>
                <a:gd name="T12" fmla="*/ 37 w 404"/>
                <a:gd name="T13" fmla="*/ 362 h 363"/>
                <a:gd name="T14" fmla="*/ 38 w 404"/>
                <a:gd name="T15" fmla="*/ 361 h 363"/>
                <a:gd name="T16" fmla="*/ 38 w 404"/>
                <a:gd name="T17" fmla="*/ 339 h 363"/>
                <a:gd name="T18" fmla="*/ 33 w 404"/>
                <a:gd name="T19" fmla="*/ 307 h 363"/>
                <a:gd name="T20" fmla="*/ 77 w 404"/>
                <a:gd name="T21" fmla="*/ 183 h 363"/>
                <a:gd name="T22" fmla="*/ 86 w 404"/>
                <a:gd name="T23" fmla="*/ 171 h 363"/>
                <a:gd name="T24" fmla="*/ 97 w 404"/>
                <a:gd name="T25" fmla="*/ 158 h 363"/>
                <a:gd name="T26" fmla="*/ 103 w 404"/>
                <a:gd name="T27" fmla="*/ 154 h 363"/>
                <a:gd name="T28" fmla="*/ 242 w 404"/>
                <a:gd name="T29" fmla="*/ 175 h 363"/>
                <a:gd name="T30" fmla="*/ 280 w 404"/>
                <a:gd name="T31" fmla="*/ 151 h 363"/>
                <a:gd name="T32" fmla="*/ 311 w 404"/>
                <a:gd name="T33" fmla="*/ 176 h 363"/>
                <a:gd name="T34" fmla="*/ 360 w 404"/>
                <a:gd name="T35" fmla="*/ 315 h 363"/>
                <a:gd name="T36" fmla="*/ 356 w 404"/>
                <a:gd name="T37" fmla="*/ 339 h 363"/>
                <a:gd name="T38" fmla="*/ 356 w 404"/>
                <a:gd name="T39" fmla="*/ 361 h 363"/>
                <a:gd name="T40" fmla="*/ 357 w 404"/>
                <a:gd name="T41" fmla="*/ 362 h 363"/>
                <a:gd name="T42" fmla="*/ 361 w 404"/>
                <a:gd name="T43" fmla="*/ 363 h 363"/>
                <a:gd name="T44" fmla="*/ 363 w 404"/>
                <a:gd name="T45" fmla="*/ 360 h 363"/>
                <a:gd name="T46" fmla="*/ 364 w 404"/>
                <a:gd name="T47" fmla="*/ 351 h 363"/>
                <a:gd name="T48" fmla="*/ 366 w 404"/>
                <a:gd name="T49" fmla="*/ 338 h 363"/>
                <a:gd name="T50" fmla="*/ 312 w 404"/>
                <a:gd name="T51" fmla="*/ 68 h 363"/>
                <a:gd name="T52" fmla="*/ 180 w 404"/>
                <a:gd name="T53" fmla="*/ 135 h 363"/>
                <a:gd name="T54" fmla="*/ 176 w 404"/>
                <a:gd name="T55" fmla="*/ 134 h 363"/>
                <a:gd name="T56" fmla="*/ 182 w 404"/>
                <a:gd name="T57" fmla="*/ 135 h 363"/>
                <a:gd name="T58" fmla="*/ 180 w 404"/>
                <a:gd name="T59" fmla="*/ 135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4" h="363">
                  <a:moveTo>
                    <a:pt x="312" y="68"/>
                  </a:moveTo>
                  <a:cubicBezTo>
                    <a:pt x="225" y="0"/>
                    <a:pt x="91" y="40"/>
                    <a:pt x="51" y="97"/>
                  </a:cubicBezTo>
                  <a:cubicBezTo>
                    <a:pt x="0" y="168"/>
                    <a:pt x="18" y="276"/>
                    <a:pt x="30" y="357"/>
                  </a:cubicBezTo>
                  <a:cubicBezTo>
                    <a:pt x="30" y="357"/>
                    <a:pt x="30" y="357"/>
                    <a:pt x="30" y="357"/>
                  </a:cubicBezTo>
                  <a:cubicBezTo>
                    <a:pt x="30" y="358"/>
                    <a:pt x="30" y="359"/>
                    <a:pt x="31" y="360"/>
                  </a:cubicBezTo>
                  <a:cubicBezTo>
                    <a:pt x="31" y="360"/>
                    <a:pt x="32" y="362"/>
                    <a:pt x="33" y="363"/>
                  </a:cubicBezTo>
                  <a:cubicBezTo>
                    <a:pt x="33" y="363"/>
                    <a:pt x="36" y="363"/>
                    <a:pt x="37" y="362"/>
                  </a:cubicBezTo>
                  <a:cubicBezTo>
                    <a:pt x="38" y="362"/>
                    <a:pt x="38" y="361"/>
                    <a:pt x="38" y="361"/>
                  </a:cubicBezTo>
                  <a:cubicBezTo>
                    <a:pt x="38" y="354"/>
                    <a:pt x="38" y="340"/>
                    <a:pt x="38" y="339"/>
                  </a:cubicBezTo>
                  <a:cubicBezTo>
                    <a:pt x="37" y="328"/>
                    <a:pt x="34" y="318"/>
                    <a:pt x="33" y="307"/>
                  </a:cubicBezTo>
                  <a:cubicBezTo>
                    <a:pt x="41" y="255"/>
                    <a:pt x="65" y="245"/>
                    <a:pt x="77" y="183"/>
                  </a:cubicBezTo>
                  <a:cubicBezTo>
                    <a:pt x="80" y="179"/>
                    <a:pt x="83" y="175"/>
                    <a:pt x="86" y="171"/>
                  </a:cubicBezTo>
                  <a:cubicBezTo>
                    <a:pt x="89" y="167"/>
                    <a:pt x="93" y="162"/>
                    <a:pt x="97" y="158"/>
                  </a:cubicBezTo>
                  <a:cubicBezTo>
                    <a:pt x="99" y="157"/>
                    <a:pt x="101" y="156"/>
                    <a:pt x="103" y="154"/>
                  </a:cubicBezTo>
                  <a:cubicBezTo>
                    <a:pt x="150" y="137"/>
                    <a:pt x="198" y="158"/>
                    <a:pt x="242" y="175"/>
                  </a:cubicBezTo>
                  <a:cubicBezTo>
                    <a:pt x="259" y="182"/>
                    <a:pt x="261" y="152"/>
                    <a:pt x="280" y="151"/>
                  </a:cubicBezTo>
                  <a:cubicBezTo>
                    <a:pt x="288" y="150"/>
                    <a:pt x="304" y="177"/>
                    <a:pt x="311" y="176"/>
                  </a:cubicBezTo>
                  <a:cubicBezTo>
                    <a:pt x="377" y="169"/>
                    <a:pt x="349" y="269"/>
                    <a:pt x="360" y="315"/>
                  </a:cubicBezTo>
                  <a:cubicBezTo>
                    <a:pt x="358" y="323"/>
                    <a:pt x="357" y="331"/>
                    <a:pt x="356" y="339"/>
                  </a:cubicBezTo>
                  <a:cubicBezTo>
                    <a:pt x="356" y="340"/>
                    <a:pt x="356" y="354"/>
                    <a:pt x="356" y="361"/>
                  </a:cubicBezTo>
                  <a:cubicBezTo>
                    <a:pt x="356" y="361"/>
                    <a:pt x="356" y="362"/>
                    <a:pt x="357" y="362"/>
                  </a:cubicBezTo>
                  <a:cubicBezTo>
                    <a:pt x="358" y="363"/>
                    <a:pt x="361" y="363"/>
                    <a:pt x="361" y="363"/>
                  </a:cubicBezTo>
                  <a:cubicBezTo>
                    <a:pt x="362" y="362"/>
                    <a:pt x="363" y="360"/>
                    <a:pt x="363" y="360"/>
                  </a:cubicBezTo>
                  <a:cubicBezTo>
                    <a:pt x="364" y="356"/>
                    <a:pt x="364" y="354"/>
                    <a:pt x="364" y="351"/>
                  </a:cubicBezTo>
                  <a:cubicBezTo>
                    <a:pt x="365" y="347"/>
                    <a:pt x="365" y="342"/>
                    <a:pt x="366" y="338"/>
                  </a:cubicBezTo>
                  <a:cubicBezTo>
                    <a:pt x="379" y="288"/>
                    <a:pt x="404" y="89"/>
                    <a:pt x="312" y="68"/>
                  </a:cubicBezTo>
                  <a:close/>
                  <a:moveTo>
                    <a:pt x="180" y="135"/>
                  </a:moveTo>
                  <a:cubicBezTo>
                    <a:pt x="179" y="135"/>
                    <a:pt x="177" y="134"/>
                    <a:pt x="176" y="134"/>
                  </a:cubicBezTo>
                  <a:cubicBezTo>
                    <a:pt x="178" y="134"/>
                    <a:pt x="180" y="135"/>
                    <a:pt x="182" y="135"/>
                  </a:cubicBezTo>
                  <a:cubicBezTo>
                    <a:pt x="182" y="135"/>
                    <a:pt x="181" y="135"/>
                    <a:pt x="180" y="135"/>
                  </a:cubicBezTo>
                  <a:close/>
                </a:path>
              </a:pathLst>
            </a:custGeom>
            <a:solidFill>
              <a:srgbClr val="34343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65"/>
            <p:cNvSpPr>
              <a:spLocks noChangeArrowheads="1"/>
            </p:cNvSpPr>
            <p:nvPr/>
          </p:nvSpPr>
          <p:spPr bwMode="auto">
            <a:xfrm>
              <a:off x="4052888" y="2237582"/>
              <a:ext cx="50800" cy="1588"/>
            </a:xfrm>
            <a:prstGeom prst="rect">
              <a:avLst/>
            </a:prstGeom>
            <a:solidFill>
              <a:srgbClr val="B5323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66"/>
            <p:cNvSpPr>
              <a:spLocks noChangeArrowheads="1"/>
            </p:cNvSpPr>
            <p:nvPr/>
          </p:nvSpPr>
          <p:spPr bwMode="auto">
            <a:xfrm>
              <a:off x="4052888" y="2237582"/>
              <a:ext cx="50800" cy="15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67"/>
            <p:cNvSpPr>
              <a:spLocks/>
            </p:cNvSpPr>
            <p:nvPr/>
          </p:nvSpPr>
          <p:spPr bwMode="auto">
            <a:xfrm>
              <a:off x="3640138" y="1173957"/>
              <a:ext cx="609600" cy="360363"/>
            </a:xfrm>
            <a:custGeom>
              <a:avLst/>
              <a:gdLst>
                <a:gd name="T0" fmla="*/ 323 w 380"/>
                <a:gd name="T1" fmla="*/ 52 h 225"/>
                <a:gd name="T2" fmla="*/ 182 w 380"/>
                <a:gd name="T3" fmla="*/ 28 h 225"/>
                <a:gd name="T4" fmla="*/ 42 w 380"/>
                <a:gd name="T5" fmla="*/ 48 h 225"/>
                <a:gd name="T6" fmla="*/ 78 w 380"/>
                <a:gd name="T7" fmla="*/ 180 h 225"/>
                <a:gd name="T8" fmla="*/ 268 w 380"/>
                <a:gd name="T9" fmla="*/ 161 h 225"/>
                <a:gd name="T10" fmla="*/ 358 w 380"/>
                <a:gd name="T11" fmla="*/ 97 h 225"/>
                <a:gd name="T12" fmla="*/ 323 w 380"/>
                <a:gd name="T13" fmla="*/ 52 h 225"/>
              </a:gdLst>
              <a:ahLst/>
              <a:cxnLst>
                <a:cxn ang="0">
                  <a:pos x="T0" y="T1"/>
                </a:cxn>
                <a:cxn ang="0">
                  <a:pos x="T2" y="T3"/>
                </a:cxn>
                <a:cxn ang="0">
                  <a:pos x="T4" y="T5"/>
                </a:cxn>
                <a:cxn ang="0">
                  <a:pos x="T6" y="T7"/>
                </a:cxn>
                <a:cxn ang="0">
                  <a:pos x="T8" y="T9"/>
                </a:cxn>
                <a:cxn ang="0">
                  <a:pos x="T10" y="T11"/>
                </a:cxn>
                <a:cxn ang="0">
                  <a:pos x="T12" y="T13"/>
                </a:cxn>
              </a:cxnLst>
              <a:rect l="0" t="0" r="r" b="b"/>
              <a:pathLst>
                <a:path w="380" h="225">
                  <a:moveTo>
                    <a:pt x="323" y="52"/>
                  </a:moveTo>
                  <a:cubicBezTo>
                    <a:pt x="323" y="52"/>
                    <a:pt x="248" y="0"/>
                    <a:pt x="182" y="28"/>
                  </a:cubicBezTo>
                  <a:cubicBezTo>
                    <a:pt x="115" y="56"/>
                    <a:pt x="56" y="66"/>
                    <a:pt x="42" y="48"/>
                  </a:cubicBezTo>
                  <a:cubicBezTo>
                    <a:pt x="42" y="48"/>
                    <a:pt x="0" y="134"/>
                    <a:pt x="78" y="180"/>
                  </a:cubicBezTo>
                  <a:cubicBezTo>
                    <a:pt x="155" y="225"/>
                    <a:pt x="243" y="189"/>
                    <a:pt x="268" y="161"/>
                  </a:cubicBezTo>
                  <a:cubicBezTo>
                    <a:pt x="294" y="133"/>
                    <a:pt x="335" y="88"/>
                    <a:pt x="358" y="97"/>
                  </a:cubicBezTo>
                  <a:cubicBezTo>
                    <a:pt x="380" y="106"/>
                    <a:pt x="323" y="52"/>
                    <a:pt x="323" y="52"/>
                  </a:cubicBezTo>
                  <a:close/>
                </a:path>
              </a:pathLst>
            </a:custGeom>
            <a:solidFill>
              <a:srgbClr val="34343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68"/>
            <p:cNvSpPr>
              <a:spLocks/>
            </p:cNvSpPr>
            <p:nvPr/>
          </p:nvSpPr>
          <p:spPr bwMode="auto">
            <a:xfrm>
              <a:off x="2844800" y="2547144"/>
              <a:ext cx="1247775" cy="565150"/>
            </a:xfrm>
            <a:custGeom>
              <a:avLst/>
              <a:gdLst>
                <a:gd name="T0" fmla="*/ 311 w 777"/>
                <a:gd name="T1" fmla="*/ 0 h 352"/>
                <a:gd name="T2" fmla="*/ 67 w 777"/>
                <a:gd name="T3" fmla="*/ 133 h 352"/>
                <a:gd name="T4" fmla="*/ 0 w 777"/>
                <a:gd name="T5" fmla="*/ 352 h 352"/>
                <a:gd name="T6" fmla="*/ 388 w 777"/>
                <a:gd name="T7" fmla="*/ 352 h 352"/>
                <a:gd name="T8" fmla="*/ 777 w 777"/>
                <a:gd name="T9" fmla="*/ 352 h 352"/>
                <a:gd name="T10" fmla="*/ 710 w 777"/>
                <a:gd name="T11" fmla="*/ 133 h 352"/>
                <a:gd name="T12" fmla="*/ 468 w 777"/>
                <a:gd name="T13" fmla="*/ 1 h 352"/>
                <a:gd name="T14" fmla="*/ 311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1" y="0"/>
                  </a:moveTo>
                  <a:cubicBezTo>
                    <a:pt x="139" y="75"/>
                    <a:pt x="88" y="115"/>
                    <a:pt x="67" y="133"/>
                  </a:cubicBezTo>
                  <a:cubicBezTo>
                    <a:pt x="36" y="161"/>
                    <a:pt x="18" y="264"/>
                    <a:pt x="0" y="352"/>
                  </a:cubicBezTo>
                  <a:cubicBezTo>
                    <a:pt x="388" y="352"/>
                    <a:pt x="388" y="352"/>
                    <a:pt x="388" y="352"/>
                  </a:cubicBezTo>
                  <a:cubicBezTo>
                    <a:pt x="777" y="352"/>
                    <a:pt x="777" y="352"/>
                    <a:pt x="777" y="352"/>
                  </a:cubicBezTo>
                  <a:cubicBezTo>
                    <a:pt x="758" y="264"/>
                    <a:pt x="741" y="161"/>
                    <a:pt x="710" y="133"/>
                  </a:cubicBezTo>
                  <a:cubicBezTo>
                    <a:pt x="689" y="115"/>
                    <a:pt x="640" y="76"/>
                    <a:pt x="468" y="1"/>
                  </a:cubicBezTo>
                  <a:cubicBezTo>
                    <a:pt x="311" y="0"/>
                    <a:pt x="311" y="0"/>
                    <a:pt x="311" y="0"/>
                  </a:cubicBezTo>
                </a:path>
              </a:pathLst>
            </a:custGeom>
            <a:solidFill>
              <a:srgbClr val="FFDE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69"/>
            <p:cNvSpPr>
              <a:spLocks/>
            </p:cNvSpPr>
            <p:nvPr/>
          </p:nvSpPr>
          <p:spPr bwMode="auto">
            <a:xfrm>
              <a:off x="2844800" y="2547144"/>
              <a:ext cx="1247775" cy="565150"/>
            </a:xfrm>
            <a:custGeom>
              <a:avLst/>
              <a:gdLst>
                <a:gd name="T0" fmla="*/ 311 w 777"/>
                <a:gd name="T1" fmla="*/ 0 h 352"/>
                <a:gd name="T2" fmla="*/ 67 w 777"/>
                <a:gd name="T3" fmla="*/ 133 h 352"/>
                <a:gd name="T4" fmla="*/ 0 w 777"/>
                <a:gd name="T5" fmla="*/ 352 h 352"/>
                <a:gd name="T6" fmla="*/ 388 w 777"/>
                <a:gd name="T7" fmla="*/ 352 h 352"/>
                <a:gd name="T8" fmla="*/ 777 w 777"/>
                <a:gd name="T9" fmla="*/ 352 h 352"/>
                <a:gd name="T10" fmla="*/ 710 w 777"/>
                <a:gd name="T11" fmla="*/ 133 h 352"/>
                <a:gd name="T12" fmla="*/ 468 w 777"/>
                <a:gd name="T13" fmla="*/ 1 h 352"/>
                <a:gd name="T14" fmla="*/ 311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1" y="0"/>
                  </a:moveTo>
                  <a:cubicBezTo>
                    <a:pt x="139" y="75"/>
                    <a:pt x="88" y="115"/>
                    <a:pt x="67" y="133"/>
                  </a:cubicBezTo>
                  <a:cubicBezTo>
                    <a:pt x="36" y="161"/>
                    <a:pt x="18" y="264"/>
                    <a:pt x="0" y="352"/>
                  </a:cubicBezTo>
                  <a:cubicBezTo>
                    <a:pt x="388" y="352"/>
                    <a:pt x="388" y="352"/>
                    <a:pt x="388" y="352"/>
                  </a:cubicBezTo>
                  <a:cubicBezTo>
                    <a:pt x="777" y="352"/>
                    <a:pt x="777" y="352"/>
                    <a:pt x="777" y="352"/>
                  </a:cubicBezTo>
                  <a:cubicBezTo>
                    <a:pt x="758" y="264"/>
                    <a:pt x="741" y="161"/>
                    <a:pt x="710" y="133"/>
                  </a:cubicBezTo>
                  <a:cubicBezTo>
                    <a:pt x="689" y="115"/>
                    <a:pt x="640" y="76"/>
                    <a:pt x="468" y="1"/>
                  </a:cubicBezTo>
                  <a:cubicBezTo>
                    <a:pt x="311" y="0"/>
                    <a:pt x="311" y="0"/>
                    <a:pt x="311" y="0"/>
                  </a:cubicBezTo>
                </a:path>
              </a:pathLst>
            </a:custGeom>
            <a:solidFill>
              <a:srgbClr val="EDEDE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70"/>
            <p:cNvSpPr>
              <a:spLocks/>
            </p:cNvSpPr>
            <p:nvPr/>
          </p:nvSpPr>
          <p:spPr bwMode="auto">
            <a:xfrm>
              <a:off x="3335338" y="2140744"/>
              <a:ext cx="266700" cy="560388"/>
            </a:xfrm>
            <a:custGeom>
              <a:avLst/>
              <a:gdLst>
                <a:gd name="T0" fmla="*/ 0 w 167"/>
                <a:gd name="T1" fmla="*/ 102 h 349"/>
                <a:gd name="T2" fmla="*/ 0 w 167"/>
                <a:gd name="T3" fmla="*/ 230 h 349"/>
                <a:gd name="T4" fmla="*/ 0 w 167"/>
                <a:gd name="T5" fmla="*/ 293 h 349"/>
                <a:gd name="T6" fmla="*/ 167 w 167"/>
                <a:gd name="T7" fmla="*/ 293 h 349"/>
                <a:gd name="T8" fmla="*/ 167 w 167"/>
                <a:gd name="T9" fmla="*/ 230 h 349"/>
                <a:gd name="T10" fmla="*/ 167 w 167"/>
                <a:gd name="T11" fmla="*/ 102 h 349"/>
                <a:gd name="T12" fmla="*/ 0 w 167"/>
                <a:gd name="T13" fmla="*/ 102 h 349"/>
              </a:gdLst>
              <a:ahLst/>
              <a:cxnLst>
                <a:cxn ang="0">
                  <a:pos x="T0" y="T1"/>
                </a:cxn>
                <a:cxn ang="0">
                  <a:pos x="T2" y="T3"/>
                </a:cxn>
                <a:cxn ang="0">
                  <a:pos x="T4" y="T5"/>
                </a:cxn>
                <a:cxn ang="0">
                  <a:pos x="T6" y="T7"/>
                </a:cxn>
                <a:cxn ang="0">
                  <a:pos x="T8" y="T9"/>
                </a:cxn>
                <a:cxn ang="0">
                  <a:pos x="T10" y="T11"/>
                </a:cxn>
                <a:cxn ang="0">
                  <a:pos x="T12" y="T13"/>
                </a:cxn>
              </a:cxnLst>
              <a:rect l="0" t="0" r="r" b="b"/>
              <a:pathLst>
                <a:path w="167" h="349">
                  <a:moveTo>
                    <a:pt x="0" y="102"/>
                  </a:moveTo>
                  <a:cubicBezTo>
                    <a:pt x="0" y="230"/>
                    <a:pt x="0" y="230"/>
                    <a:pt x="0" y="230"/>
                  </a:cubicBezTo>
                  <a:cubicBezTo>
                    <a:pt x="0" y="293"/>
                    <a:pt x="0" y="293"/>
                    <a:pt x="0" y="293"/>
                  </a:cubicBezTo>
                  <a:cubicBezTo>
                    <a:pt x="46" y="347"/>
                    <a:pt x="121" y="349"/>
                    <a:pt x="167" y="293"/>
                  </a:cubicBezTo>
                  <a:cubicBezTo>
                    <a:pt x="167" y="230"/>
                    <a:pt x="167" y="230"/>
                    <a:pt x="167" y="230"/>
                  </a:cubicBezTo>
                  <a:cubicBezTo>
                    <a:pt x="167" y="102"/>
                    <a:pt x="167" y="102"/>
                    <a:pt x="167" y="102"/>
                  </a:cubicBezTo>
                  <a:cubicBezTo>
                    <a:pt x="167" y="0"/>
                    <a:pt x="0" y="0"/>
                    <a:pt x="0" y="102"/>
                  </a:cubicBezTo>
                </a:path>
              </a:pathLst>
            </a:custGeom>
            <a:solidFill>
              <a:srgbClr val="F6C8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71"/>
            <p:cNvSpPr>
              <a:spLocks/>
            </p:cNvSpPr>
            <p:nvPr/>
          </p:nvSpPr>
          <p:spPr bwMode="auto">
            <a:xfrm>
              <a:off x="3157538" y="2105819"/>
              <a:ext cx="112713" cy="163513"/>
            </a:xfrm>
            <a:custGeom>
              <a:avLst/>
              <a:gdLst>
                <a:gd name="T0" fmla="*/ 20 w 70"/>
                <a:gd name="T1" fmla="*/ 5 h 102"/>
                <a:gd name="T2" fmla="*/ 61 w 70"/>
                <a:gd name="T3" fmla="*/ 42 h 102"/>
                <a:gd name="T4" fmla="*/ 50 w 70"/>
                <a:gd name="T5" fmla="*/ 97 h 102"/>
                <a:gd name="T6" fmla="*/ 8 w 70"/>
                <a:gd name="T7" fmla="*/ 60 h 102"/>
                <a:gd name="T8" fmla="*/ 20 w 70"/>
                <a:gd name="T9" fmla="*/ 5 h 102"/>
              </a:gdLst>
              <a:ahLst/>
              <a:cxnLst>
                <a:cxn ang="0">
                  <a:pos x="T0" y="T1"/>
                </a:cxn>
                <a:cxn ang="0">
                  <a:pos x="T2" y="T3"/>
                </a:cxn>
                <a:cxn ang="0">
                  <a:pos x="T4" y="T5"/>
                </a:cxn>
                <a:cxn ang="0">
                  <a:pos x="T6" y="T7"/>
                </a:cxn>
                <a:cxn ang="0">
                  <a:pos x="T8" y="T9"/>
                </a:cxn>
              </a:cxnLst>
              <a:rect l="0" t="0" r="r" b="b"/>
              <a:pathLst>
                <a:path w="70" h="102">
                  <a:moveTo>
                    <a:pt x="20" y="5"/>
                  </a:moveTo>
                  <a:cubicBezTo>
                    <a:pt x="34" y="0"/>
                    <a:pt x="53" y="17"/>
                    <a:pt x="61" y="42"/>
                  </a:cubicBezTo>
                  <a:cubicBezTo>
                    <a:pt x="70" y="67"/>
                    <a:pt x="65" y="92"/>
                    <a:pt x="50" y="97"/>
                  </a:cubicBezTo>
                  <a:cubicBezTo>
                    <a:pt x="35" y="102"/>
                    <a:pt x="17" y="85"/>
                    <a:pt x="8" y="60"/>
                  </a:cubicBezTo>
                  <a:cubicBezTo>
                    <a:pt x="0" y="34"/>
                    <a:pt x="5" y="10"/>
                    <a:pt x="20" y="5"/>
                  </a:cubicBezTo>
                  <a:close/>
                </a:path>
              </a:pathLst>
            </a:custGeom>
            <a:solidFill>
              <a:srgbClr val="F6C8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72"/>
            <p:cNvSpPr>
              <a:spLocks/>
            </p:cNvSpPr>
            <p:nvPr/>
          </p:nvSpPr>
          <p:spPr bwMode="auto">
            <a:xfrm>
              <a:off x="3665538" y="2105819"/>
              <a:ext cx="112713" cy="163513"/>
            </a:xfrm>
            <a:custGeom>
              <a:avLst/>
              <a:gdLst>
                <a:gd name="T0" fmla="*/ 51 w 70"/>
                <a:gd name="T1" fmla="*/ 5 h 102"/>
                <a:gd name="T2" fmla="*/ 9 w 70"/>
                <a:gd name="T3" fmla="*/ 42 h 102"/>
                <a:gd name="T4" fmla="*/ 20 w 70"/>
                <a:gd name="T5" fmla="*/ 97 h 102"/>
                <a:gd name="T6" fmla="*/ 62 w 70"/>
                <a:gd name="T7" fmla="*/ 60 h 102"/>
                <a:gd name="T8" fmla="*/ 51 w 70"/>
                <a:gd name="T9" fmla="*/ 5 h 102"/>
              </a:gdLst>
              <a:ahLst/>
              <a:cxnLst>
                <a:cxn ang="0">
                  <a:pos x="T0" y="T1"/>
                </a:cxn>
                <a:cxn ang="0">
                  <a:pos x="T2" y="T3"/>
                </a:cxn>
                <a:cxn ang="0">
                  <a:pos x="T4" y="T5"/>
                </a:cxn>
                <a:cxn ang="0">
                  <a:pos x="T6" y="T7"/>
                </a:cxn>
                <a:cxn ang="0">
                  <a:pos x="T8" y="T9"/>
                </a:cxn>
              </a:cxnLst>
              <a:rect l="0" t="0" r="r" b="b"/>
              <a:pathLst>
                <a:path w="70" h="102">
                  <a:moveTo>
                    <a:pt x="51" y="5"/>
                  </a:moveTo>
                  <a:cubicBezTo>
                    <a:pt x="36" y="0"/>
                    <a:pt x="17" y="17"/>
                    <a:pt x="9" y="42"/>
                  </a:cubicBezTo>
                  <a:cubicBezTo>
                    <a:pt x="0" y="67"/>
                    <a:pt x="6" y="92"/>
                    <a:pt x="20" y="97"/>
                  </a:cubicBezTo>
                  <a:cubicBezTo>
                    <a:pt x="35" y="102"/>
                    <a:pt x="54" y="85"/>
                    <a:pt x="62" y="60"/>
                  </a:cubicBezTo>
                  <a:cubicBezTo>
                    <a:pt x="70" y="34"/>
                    <a:pt x="65" y="10"/>
                    <a:pt x="51" y="5"/>
                  </a:cubicBezTo>
                  <a:close/>
                </a:path>
              </a:pathLst>
            </a:custGeom>
            <a:solidFill>
              <a:srgbClr val="F6C8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75"/>
            <p:cNvSpPr>
              <a:spLocks/>
            </p:cNvSpPr>
            <p:nvPr/>
          </p:nvSpPr>
          <p:spPr bwMode="auto">
            <a:xfrm>
              <a:off x="3543300" y="2550319"/>
              <a:ext cx="234950" cy="561975"/>
            </a:xfrm>
            <a:custGeom>
              <a:avLst/>
              <a:gdLst>
                <a:gd name="T0" fmla="*/ 37 w 148"/>
                <a:gd name="T1" fmla="*/ 0 h 354"/>
                <a:gd name="T2" fmla="*/ 37 w 148"/>
                <a:gd name="T3" fmla="*/ 39 h 354"/>
                <a:gd name="T4" fmla="*/ 0 w 148"/>
                <a:gd name="T5" fmla="*/ 354 h 354"/>
                <a:gd name="T6" fmla="*/ 64 w 148"/>
                <a:gd name="T7" fmla="*/ 354 h 354"/>
                <a:gd name="T8" fmla="*/ 132 w 148"/>
                <a:gd name="T9" fmla="*/ 214 h 354"/>
                <a:gd name="T10" fmla="*/ 67 w 148"/>
                <a:gd name="T11" fmla="*/ 169 h 354"/>
                <a:gd name="T12" fmla="*/ 148 w 148"/>
                <a:gd name="T13" fmla="*/ 132 h 354"/>
                <a:gd name="T14" fmla="*/ 81 w 148"/>
                <a:gd name="T15" fmla="*/ 20 h 354"/>
                <a:gd name="T16" fmla="*/ 37 w 148"/>
                <a:gd name="T17"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354">
                  <a:moveTo>
                    <a:pt x="37" y="0"/>
                  </a:moveTo>
                  <a:lnTo>
                    <a:pt x="37" y="39"/>
                  </a:lnTo>
                  <a:lnTo>
                    <a:pt x="0" y="354"/>
                  </a:lnTo>
                  <a:lnTo>
                    <a:pt x="64" y="354"/>
                  </a:lnTo>
                  <a:lnTo>
                    <a:pt x="132" y="214"/>
                  </a:lnTo>
                  <a:lnTo>
                    <a:pt x="67" y="169"/>
                  </a:lnTo>
                  <a:lnTo>
                    <a:pt x="148" y="132"/>
                  </a:lnTo>
                  <a:lnTo>
                    <a:pt x="81" y="20"/>
                  </a:lnTo>
                  <a:lnTo>
                    <a:pt x="37" y="0"/>
                  </a:lnTo>
                  <a:close/>
                </a:path>
              </a:pathLst>
            </a:custGeom>
            <a:solidFill>
              <a:srgbClr val="1B1B1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82"/>
            <p:cNvSpPr>
              <a:spLocks/>
            </p:cNvSpPr>
            <p:nvPr/>
          </p:nvSpPr>
          <p:spPr bwMode="auto">
            <a:xfrm>
              <a:off x="3057525" y="1758157"/>
              <a:ext cx="822325" cy="758825"/>
            </a:xfrm>
            <a:custGeom>
              <a:avLst/>
              <a:gdLst>
                <a:gd name="T0" fmla="*/ 257 w 513"/>
                <a:gd name="T1" fmla="*/ 0 h 473"/>
                <a:gd name="T2" fmla="*/ 115 w 513"/>
                <a:gd name="T3" fmla="*/ 378 h 473"/>
                <a:gd name="T4" fmla="*/ 257 w 513"/>
                <a:gd name="T5" fmla="*/ 473 h 473"/>
                <a:gd name="T6" fmla="*/ 398 w 513"/>
                <a:gd name="T7" fmla="*/ 378 h 473"/>
                <a:gd name="T8" fmla="*/ 257 w 513"/>
                <a:gd name="T9" fmla="*/ 0 h 473"/>
              </a:gdLst>
              <a:ahLst/>
              <a:cxnLst>
                <a:cxn ang="0">
                  <a:pos x="T0" y="T1"/>
                </a:cxn>
                <a:cxn ang="0">
                  <a:pos x="T2" y="T3"/>
                </a:cxn>
                <a:cxn ang="0">
                  <a:pos x="T4" y="T5"/>
                </a:cxn>
                <a:cxn ang="0">
                  <a:pos x="T6" y="T7"/>
                </a:cxn>
                <a:cxn ang="0">
                  <a:pos x="T8" y="T9"/>
                </a:cxn>
              </a:cxnLst>
              <a:rect l="0" t="0" r="r" b="b"/>
              <a:pathLst>
                <a:path w="513" h="473">
                  <a:moveTo>
                    <a:pt x="257" y="0"/>
                  </a:moveTo>
                  <a:cubicBezTo>
                    <a:pt x="0" y="0"/>
                    <a:pt x="98" y="351"/>
                    <a:pt x="115" y="378"/>
                  </a:cubicBezTo>
                  <a:cubicBezTo>
                    <a:pt x="134" y="408"/>
                    <a:pt x="215" y="473"/>
                    <a:pt x="257" y="473"/>
                  </a:cubicBezTo>
                  <a:cubicBezTo>
                    <a:pt x="298" y="473"/>
                    <a:pt x="380" y="408"/>
                    <a:pt x="398" y="378"/>
                  </a:cubicBezTo>
                  <a:cubicBezTo>
                    <a:pt x="415" y="351"/>
                    <a:pt x="513" y="0"/>
                    <a:pt x="257" y="0"/>
                  </a:cubicBezTo>
                  <a:close/>
                </a:path>
              </a:pathLst>
            </a:custGeom>
            <a:solidFill>
              <a:srgbClr val="F6C8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93"/>
            <p:cNvSpPr>
              <a:spLocks/>
            </p:cNvSpPr>
            <p:nvPr/>
          </p:nvSpPr>
          <p:spPr bwMode="auto">
            <a:xfrm>
              <a:off x="3194050" y="2169319"/>
              <a:ext cx="547688" cy="347663"/>
            </a:xfrm>
            <a:custGeom>
              <a:avLst/>
              <a:gdLst>
                <a:gd name="T0" fmla="*/ 338 w 342"/>
                <a:gd name="T1" fmla="*/ 4 h 217"/>
                <a:gd name="T2" fmla="*/ 336 w 342"/>
                <a:gd name="T3" fmla="*/ 13 h 217"/>
                <a:gd name="T4" fmla="*/ 293 w 342"/>
                <a:gd name="T5" fmla="*/ 115 h 217"/>
                <a:gd name="T6" fmla="*/ 172 w 342"/>
                <a:gd name="T7" fmla="*/ 192 h 217"/>
                <a:gd name="T8" fmla="*/ 51 w 342"/>
                <a:gd name="T9" fmla="*/ 119 h 217"/>
                <a:gd name="T10" fmla="*/ 7 w 342"/>
                <a:gd name="T11" fmla="*/ 13 h 217"/>
                <a:gd name="T12" fmla="*/ 5 w 342"/>
                <a:gd name="T13" fmla="*/ 0 h 217"/>
                <a:gd name="T14" fmla="*/ 0 w 342"/>
                <a:gd name="T15" fmla="*/ 35 h 217"/>
                <a:gd name="T16" fmla="*/ 29 w 342"/>
                <a:gd name="T17" fmla="*/ 125 h 217"/>
                <a:gd name="T18" fmla="*/ 170 w 342"/>
                <a:gd name="T19" fmla="*/ 217 h 217"/>
                <a:gd name="T20" fmla="*/ 311 w 342"/>
                <a:gd name="T21" fmla="*/ 125 h 217"/>
                <a:gd name="T22" fmla="*/ 340 w 342"/>
                <a:gd name="T23" fmla="*/ 30 h 217"/>
                <a:gd name="T24" fmla="*/ 338 w 342"/>
                <a:gd name="T25" fmla="*/ 4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2" h="217">
                  <a:moveTo>
                    <a:pt x="338" y="4"/>
                  </a:moveTo>
                  <a:cubicBezTo>
                    <a:pt x="337" y="9"/>
                    <a:pt x="336" y="13"/>
                    <a:pt x="336" y="13"/>
                  </a:cubicBezTo>
                  <a:cubicBezTo>
                    <a:pt x="336" y="13"/>
                    <a:pt x="313" y="91"/>
                    <a:pt x="293" y="115"/>
                  </a:cubicBezTo>
                  <a:cubicBezTo>
                    <a:pt x="255" y="162"/>
                    <a:pt x="205" y="191"/>
                    <a:pt x="172" y="192"/>
                  </a:cubicBezTo>
                  <a:cubicBezTo>
                    <a:pt x="138" y="192"/>
                    <a:pt x="89" y="165"/>
                    <a:pt x="51" y="119"/>
                  </a:cubicBezTo>
                  <a:cubicBezTo>
                    <a:pt x="36" y="101"/>
                    <a:pt x="8" y="20"/>
                    <a:pt x="7" y="13"/>
                  </a:cubicBezTo>
                  <a:cubicBezTo>
                    <a:pt x="7" y="9"/>
                    <a:pt x="6" y="4"/>
                    <a:pt x="5" y="0"/>
                  </a:cubicBezTo>
                  <a:cubicBezTo>
                    <a:pt x="0" y="0"/>
                    <a:pt x="0" y="35"/>
                    <a:pt x="0" y="35"/>
                  </a:cubicBezTo>
                  <a:cubicBezTo>
                    <a:pt x="7" y="76"/>
                    <a:pt x="13" y="102"/>
                    <a:pt x="29" y="125"/>
                  </a:cubicBezTo>
                  <a:cubicBezTo>
                    <a:pt x="54" y="160"/>
                    <a:pt x="126" y="217"/>
                    <a:pt x="170" y="217"/>
                  </a:cubicBezTo>
                  <a:cubicBezTo>
                    <a:pt x="214" y="217"/>
                    <a:pt x="285" y="160"/>
                    <a:pt x="311" y="125"/>
                  </a:cubicBezTo>
                  <a:cubicBezTo>
                    <a:pt x="327" y="102"/>
                    <a:pt x="331" y="72"/>
                    <a:pt x="340" y="30"/>
                  </a:cubicBezTo>
                  <a:cubicBezTo>
                    <a:pt x="340" y="30"/>
                    <a:pt x="342" y="4"/>
                    <a:pt x="338" y="4"/>
                  </a:cubicBezTo>
                  <a:close/>
                </a:path>
              </a:pathLst>
            </a:custGeom>
            <a:solidFill>
              <a:srgbClr val="60534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95"/>
            <p:cNvSpPr>
              <a:spLocks noEditPoints="1"/>
            </p:cNvSpPr>
            <p:nvPr/>
          </p:nvSpPr>
          <p:spPr bwMode="auto">
            <a:xfrm>
              <a:off x="3222625" y="2077244"/>
              <a:ext cx="504825" cy="184150"/>
            </a:xfrm>
            <a:custGeom>
              <a:avLst/>
              <a:gdLst>
                <a:gd name="T0" fmla="*/ 235 w 315"/>
                <a:gd name="T1" fmla="*/ 114 h 115"/>
                <a:gd name="T2" fmla="*/ 240 w 315"/>
                <a:gd name="T3" fmla="*/ 114 h 115"/>
                <a:gd name="T4" fmla="*/ 296 w 315"/>
                <a:gd name="T5" fmla="*/ 68 h 115"/>
                <a:gd name="T6" fmla="*/ 308 w 315"/>
                <a:gd name="T7" fmla="*/ 30 h 115"/>
                <a:gd name="T8" fmla="*/ 314 w 315"/>
                <a:gd name="T9" fmla="*/ 16 h 115"/>
                <a:gd name="T10" fmla="*/ 306 w 315"/>
                <a:gd name="T11" fmla="*/ 6 h 115"/>
                <a:gd name="T12" fmla="*/ 237 w 315"/>
                <a:gd name="T13" fmla="*/ 2 h 115"/>
                <a:gd name="T14" fmla="*/ 237 w 315"/>
                <a:gd name="T15" fmla="*/ 9 h 115"/>
                <a:gd name="T16" fmla="*/ 284 w 315"/>
                <a:gd name="T17" fmla="*/ 14 h 115"/>
                <a:gd name="T18" fmla="*/ 282 w 315"/>
                <a:gd name="T19" fmla="*/ 85 h 115"/>
                <a:gd name="T20" fmla="*/ 235 w 315"/>
                <a:gd name="T21" fmla="*/ 107 h 115"/>
                <a:gd name="T22" fmla="*/ 235 w 315"/>
                <a:gd name="T23" fmla="*/ 114 h 115"/>
                <a:gd name="T24" fmla="*/ 157 w 315"/>
                <a:gd name="T25" fmla="*/ 15 h 115"/>
                <a:gd name="T26" fmla="*/ 83 w 315"/>
                <a:gd name="T27" fmla="*/ 2 h 115"/>
                <a:gd name="T28" fmla="*/ 78 w 315"/>
                <a:gd name="T29" fmla="*/ 2 h 115"/>
                <a:gd name="T30" fmla="*/ 77 w 315"/>
                <a:gd name="T31" fmla="*/ 9 h 115"/>
                <a:gd name="T32" fmla="*/ 129 w 315"/>
                <a:gd name="T33" fmla="*/ 27 h 115"/>
                <a:gd name="T34" fmla="*/ 99 w 315"/>
                <a:gd name="T35" fmla="*/ 103 h 115"/>
                <a:gd name="T36" fmla="*/ 76 w 315"/>
                <a:gd name="T37" fmla="*/ 108 h 115"/>
                <a:gd name="T38" fmla="*/ 75 w 315"/>
                <a:gd name="T39" fmla="*/ 114 h 115"/>
                <a:gd name="T40" fmla="*/ 129 w 315"/>
                <a:gd name="T41" fmla="*/ 80 h 115"/>
                <a:gd name="T42" fmla="*/ 157 w 315"/>
                <a:gd name="T43" fmla="*/ 41 h 115"/>
                <a:gd name="T44" fmla="*/ 182 w 315"/>
                <a:gd name="T45" fmla="*/ 79 h 115"/>
                <a:gd name="T46" fmla="*/ 235 w 315"/>
                <a:gd name="T47" fmla="*/ 114 h 115"/>
                <a:gd name="T48" fmla="*/ 235 w 315"/>
                <a:gd name="T49" fmla="*/ 107 h 115"/>
                <a:gd name="T50" fmla="*/ 211 w 315"/>
                <a:gd name="T51" fmla="*/ 102 h 115"/>
                <a:gd name="T52" fmla="*/ 185 w 315"/>
                <a:gd name="T53" fmla="*/ 26 h 115"/>
                <a:gd name="T54" fmla="*/ 237 w 315"/>
                <a:gd name="T55" fmla="*/ 9 h 115"/>
                <a:gd name="T56" fmla="*/ 237 w 315"/>
                <a:gd name="T57" fmla="*/ 2 h 115"/>
                <a:gd name="T58" fmla="*/ 232 w 315"/>
                <a:gd name="T59" fmla="*/ 2 h 115"/>
                <a:gd name="T60" fmla="*/ 157 w 315"/>
                <a:gd name="T61" fmla="*/ 15 h 115"/>
                <a:gd name="T62" fmla="*/ 78 w 315"/>
                <a:gd name="T63" fmla="*/ 2 h 115"/>
                <a:gd name="T64" fmla="*/ 10 w 315"/>
                <a:gd name="T65" fmla="*/ 6 h 115"/>
                <a:gd name="T66" fmla="*/ 0 w 315"/>
                <a:gd name="T67" fmla="*/ 17 h 115"/>
                <a:gd name="T68" fmla="*/ 5 w 315"/>
                <a:gd name="T69" fmla="*/ 31 h 115"/>
                <a:gd name="T70" fmla="*/ 15 w 315"/>
                <a:gd name="T71" fmla="*/ 68 h 115"/>
                <a:gd name="T72" fmla="*/ 69 w 315"/>
                <a:gd name="T73" fmla="*/ 114 h 115"/>
                <a:gd name="T74" fmla="*/ 75 w 315"/>
                <a:gd name="T75" fmla="*/ 114 h 115"/>
                <a:gd name="T76" fmla="*/ 76 w 315"/>
                <a:gd name="T77" fmla="*/ 108 h 115"/>
                <a:gd name="T78" fmla="*/ 28 w 315"/>
                <a:gd name="T79" fmla="*/ 86 h 115"/>
                <a:gd name="T80" fmla="*/ 31 w 315"/>
                <a:gd name="T81" fmla="*/ 14 h 115"/>
                <a:gd name="T82" fmla="*/ 77 w 315"/>
                <a:gd name="T83" fmla="*/ 9 h 115"/>
                <a:gd name="T84" fmla="*/ 78 w 315"/>
                <a:gd name="T85" fmla="*/ 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5" h="115">
                  <a:moveTo>
                    <a:pt x="235" y="114"/>
                  </a:moveTo>
                  <a:cubicBezTo>
                    <a:pt x="237" y="114"/>
                    <a:pt x="238" y="114"/>
                    <a:pt x="240" y="114"/>
                  </a:cubicBezTo>
                  <a:cubicBezTo>
                    <a:pt x="281" y="110"/>
                    <a:pt x="292" y="91"/>
                    <a:pt x="296" y="68"/>
                  </a:cubicBezTo>
                  <a:cubicBezTo>
                    <a:pt x="301" y="42"/>
                    <a:pt x="302" y="33"/>
                    <a:pt x="308" y="30"/>
                  </a:cubicBezTo>
                  <a:cubicBezTo>
                    <a:pt x="313" y="28"/>
                    <a:pt x="315" y="23"/>
                    <a:pt x="314" y="16"/>
                  </a:cubicBezTo>
                  <a:cubicBezTo>
                    <a:pt x="314" y="9"/>
                    <a:pt x="314" y="8"/>
                    <a:pt x="306" y="6"/>
                  </a:cubicBezTo>
                  <a:cubicBezTo>
                    <a:pt x="299" y="3"/>
                    <a:pt x="264" y="0"/>
                    <a:pt x="237" y="2"/>
                  </a:cubicBezTo>
                  <a:cubicBezTo>
                    <a:pt x="237" y="9"/>
                    <a:pt x="237" y="9"/>
                    <a:pt x="237" y="9"/>
                  </a:cubicBezTo>
                  <a:cubicBezTo>
                    <a:pt x="258" y="8"/>
                    <a:pt x="278" y="10"/>
                    <a:pt x="284" y="14"/>
                  </a:cubicBezTo>
                  <a:cubicBezTo>
                    <a:pt x="298" y="23"/>
                    <a:pt x="294" y="64"/>
                    <a:pt x="282" y="85"/>
                  </a:cubicBezTo>
                  <a:cubicBezTo>
                    <a:pt x="275" y="100"/>
                    <a:pt x="254" y="107"/>
                    <a:pt x="235" y="107"/>
                  </a:cubicBezTo>
                  <a:lnTo>
                    <a:pt x="235" y="114"/>
                  </a:lnTo>
                  <a:close/>
                  <a:moveTo>
                    <a:pt x="157" y="15"/>
                  </a:moveTo>
                  <a:cubicBezTo>
                    <a:pt x="148" y="16"/>
                    <a:pt x="110" y="5"/>
                    <a:pt x="83" y="2"/>
                  </a:cubicBezTo>
                  <a:cubicBezTo>
                    <a:pt x="82" y="2"/>
                    <a:pt x="80" y="2"/>
                    <a:pt x="78" y="2"/>
                  </a:cubicBezTo>
                  <a:cubicBezTo>
                    <a:pt x="77" y="9"/>
                    <a:pt x="77" y="9"/>
                    <a:pt x="77" y="9"/>
                  </a:cubicBezTo>
                  <a:cubicBezTo>
                    <a:pt x="99" y="10"/>
                    <a:pt x="122" y="15"/>
                    <a:pt x="129" y="27"/>
                  </a:cubicBezTo>
                  <a:cubicBezTo>
                    <a:pt x="142" y="46"/>
                    <a:pt x="119" y="92"/>
                    <a:pt x="99" y="103"/>
                  </a:cubicBezTo>
                  <a:cubicBezTo>
                    <a:pt x="93" y="106"/>
                    <a:pt x="84" y="108"/>
                    <a:pt x="76" y="108"/>
                  </a:cubicBezTo>
                  <a:cubicBezTo>
                    <a:pt x="75" y="114"/>
                    <a:pt x="75" y="114"/>
                    <a:pt x="75" y="114"/>
                  </a:cubicBezTo>
                  <a:cubicBezTo>
                    <a:pt x="112" y="114"/>
                    <a:pt x="125" y="88"/>
                    <a:pt x="129" y="80"/>
                  </a:cubicBezTo>
                  <a:cubicBezTo>
                    <a:pt x="138" y="63"/>
                    <a:pt x="136" y="41"/>
                    <a:pt x="157" y="41"/>
                  </a:cubicBezTo>
                  <a:cubicBezTo>
                    <a:pt x="177" y="41"/>
                    <a:pt x="175" y="63"/>
                    <a:pt x="182" y="79"/>
                  </a:cubicBezTo>
                  <a:cubicBezTo>
                    <a:pt x="186" y="88"/>
                    <a:pt x="198" y="115"/>
                    <a:pt x="235" y="114"/>
                  </a:cubicBezTo>
                  <a:cubicBezTo>
                    <a:pt x="235" y="107"/>
                    <a:pt x="235" y="107"/>
                    <a:pt x="235" y="107"/>
                  </a:cubicBezTo>
                  <a:cubicBezTo>
                    <a:pt x="226" y="107"/>
                    <a:pt x="217" y="106"/>
                    <a:pt x="211" y="102"/>
                  </a:cubicBezTo>
                  <a:cubicBezTo>
                    <a:pt x="191" y="92"/>
                    <a:pt x="171" y="46"/>
                    <a:pt x="185" y="26"/>
                  </a:cubicBezTo>
                  <a:cubicBezTo>
                    <a:pt x="193" y="15"/>
                    <a:pt x="215" y="10"/>
                    <a:pt x="237" y="9"/>
                  </a:cubicBezTo>
                  <a:cubicBezTo>
                    <a:pt x="237" y="2"/>
                    <a:pt x="237" y="2"/>
                    <a:pt x="237" y="2"/>
                  </a:cubicBezTo>
                  <a:cubicBezTo>
                    <a:pt x="235" y="2"/>
                    <a:pt x="234" y="2"/>
                    <a:pt x="232" y="2"/>
                  </a:cubicBezTo>
                  <a:cubicBezTo>
                    <a:pt x="208" y="4"/>
                    <a:pt x="179" y="15"/>
                    <a:pt x="157" y="15"/>
                  </a:cubicBezTo>
                  <a:close/>
                  <a:moveTo>
                    <a:pt x="78" y="2"/>
                  </a:moveTo>
                  <a:cubicBezTo>
                    <a:pt x="51" y="1"/>
                    <a:pt x="16" y="4"/>
                    <a:pt x="10" y="6"/>
                  </a:cubicBezTo>
                  <a:cubicBezTo>
                    <a:pt x="1" y="9"/>
                    <a:pt x="1" y="10"/>
                    <a:pt x="0" y="17"/>
                  </a:cubicBezTo>
                  <a:cubicBezTo>
                    <a:pt x="0" y="23"/>
                    <a:pt x="1" y="29"/>
                    <a:pt x="5" y="31"/>
                  </a:cubicBezTo>
                  <a:cubicBezTo>
                    <a:pt x="12" y="33"/>
                    <a:pt x="12" y="42"/>
                    <a:pt x="15" y="68"/>
                  </a:cubicBezTo>
                  <a:cubicBezTo>
                    <a:pt x="19" y="92"/>
                    <a:pt x="28" y="111"/>
                    <a:pt x="69" y="114"/>
                  </a:cubicBezTo>
                  <a:cubicBezTo>
                    <a:pt x="71" y="114"/>
                    <a:pt x="73" y="114"/>
                    <a:pt x="75" y="114"/>
                  </a:cubicBezTo>
                  <a:cubicBezTo>
                    <a:pt x="76" y="108"/>
                    <a:pt x="76" y="108"/>
                    <a:pt x="76" y="108"/>
                  </a:cubicBezTo>
                  <a:cubicBezTo>
                    <a:pt x="57" y="108"/>
                    <a:pt x="35" y="101"/>
                    <a:pt x="28" y="86"/>
                  </a:cubicBezTo>
                  <a:cubicBezTo>
                    <a:pt x="18" y="65"/>
                    <a:pt x="17" y="23"/>
                    <a:pt x="31" y="14"/>
                  </a:cubicBezTo>
                  <a:cubicBezTo>
                    <a:pt x="37" y="11"/>
                    <a:pt x="57" y="8"/>
                    <a:pt x="77" y="9"/>
                  </a:cubicBezTo>
                  <a:lnTo>
                    <a:pt x="78" y="2"/>
                  </a:lnTo>
                  <a:close/>
                </a:path>
              </a:pathLst>
            </a:custGeom>
            <a:solidFill>
              <a:srgbClr val="2680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96"/>
            <p:cNvSpPr>
              <a:spLocks/>
            </p:cNvSpPr>
            <p:nvPr/>
          </p:nvSpPr>
          <p:spPr bwMode="auto">
            <a:xfrm>
              <a:off x="2670970" y="2516189"/>
              <a:ext cx="690563" cy="960438"/>
            </a:xfrm>
            <a:custGeom>
              <a:avLst/>
              <a:gdLst>
                <a:gd name="T0" fmla="*/ 155 w 430"/>
                <a:gd name="T1" fmla="*/ 55 h 598"/>
                <a:gd name="T2" fmla="*/ 348 w 430"/>
                <a:gd name="T3" fmla="*/ 103 h 598"/>
                <a:gd name="T4" fmla="*/ 402 w 430"/>
                <a:gd name="T5" fmla="*/ 279 h 598"/>
                <a:gd name="T6" fmla="*/ 205 w 430"/>
                <a:gd name="T7" fmla="*/ 597 h 598"/>
                <a:gd name="T8" fmla="*/ 33 w 430"/>
                <a:gd name="T9" fmla="*/ 272 h 598"/>
                <a:gd name="T10" fmla="*/ 155 w 430"/>
                <a:gd name="T11" fmla="*/ 55 h 598"/>
              </a:gdLst>
              <a:ahLst/>
              <a:cxnLst>
                <a:cxn ang="0">
                  <a:pos x="T0" y="T1"/>
                </a:cxn>
                <a:cxn ang="0">
                  <a:pos x="T2" y="T3"/>
                </a:cxn>
                <a:cxn ang="0">
                  <a:pos x="T4" y="T5"/>
                </a:cxn>
                <a:cxn ang="0">
                  <a:pos x="T6" y="T7"/>
                </a:cxn>
                <a:cxn ang="0">
                  <a:pos x="T8" y="T9"/>
                </a:cxn>
                <a:cxn ang="0">
                  <a:pos x="T10" y="T11"/>
                </a:cxn>
              </a:cxnLst>
              <a:rect l="0" t="0" r="r" b="b"/>
              <a:pathLst>
                <a:path w="430" h="598">
                  <a:moveTo>
                    <a:pt x="155" y="55"/>
                  </a:moveTo>
                  <a:cubicBezTo>
                    <a:pt x="171" y="26"/>
                    <a:pt x="297" y="0"/>
                    <a:pt x="348" y="103"/>
                  </a:cubicBezTo>
                  <a:cubicBezTo>
                    <a:pt x="400" y="207"/>
                    <a:pt x="374" y="243"/>
                    <a:pt x="402" y="279"/>
                  </a:cubicBezTo>
                  <a:cubicBezTo>
                    <a:pt x="430" y="316"/>
                    <a:pt x="364" y="598"/>
                    <a:pt x="205" y="597"/>
                  </a:cubicBezTo>
                  <a:cubicBezTo>
                    <a:pt x="36" y="596"/>
                    <a:pt x="0" y="326"/>
                    <a:pt x="33" y="272"/>
                  </a:cubicBezTo>
                  <a:cubicBezTo>
                    <a:pt x="67" y="217"/>
                    <a:pt x="37" y="55"/>
                    <a:pt x="155" y="55"/>
                  </a:cubicBezTo>
                </a:path>
              </a:pathLst>
            </a:custGeom>
            <a:solidFill>
              <a:srgbClr val="BF97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97"/>
            <p:cNvSpPr>
              <a:spLocks/>
            </p:cNvSpPr>
            <p:nvPr/>
          </p:nvSpPr>
          <p:spPr bwMode="auto">
            <a:xfrm>
              <a:off x="2415382" y="3375027"/>
              <a:ext cx="1184275" cy="442913"/>
            </a:xfrm>
            <a:custGeom>
              <a:avLst/>
              <a:gdLst>
                <a:gd name="T0" fmla="*/ 438 w 737"/>
                <a:gd name="T1" fmla="*/ 0 h 276"/>
                <a:gd name="T2" fmla="*/ 295 w 737"/>
                <a:gd name="T3" fmla="*/ 7 h 276"/>
                <a:gd name="T4" fmla="*/ 79 w 737"/>
                <a:gd name="T5" fmla="*/ 99 h 276"/>
                <a:gd name="T6" fmla="*/ 0 w 737"/>
                <a:gd name="T7" fmla="*/ 276 h 276"/>
                <a:gd name="T8" fmla="*/ 737 w 737"/>
                <a:gd name="T9" fmla="*/ 276 h 276"/>
                <a:gd name="T10" fmla="*/ 658 w 737"/>
                <a:gd name="T11" fmla="*/ 99 h 276"/>
                <a:gd name="T12" fmla="*/ 438 w 737"/>
                <a:gd name="T13" fmla="*/ 0 h 276"/>
              </a:gdLst>
              <a:ahLst/>
              <a:cxnLst>
                <a:cxn ang="0">
                  <a:pos x="T0" y="T1"/>
                </a:cxn>
                <a:cxn ang="0">
                  <a:pos x="T2" y="T3"/>
                </a:cxn>
                <a:cxn ang="0">
                  <a:pos x="T4" y="T5"/>
                </a:cxn>
                <a:cxn ang="0">
                  <a:pos x="T6" y="T7"/>
                </a:cxn>
                <a:cxn ang="0">
                  <a:pos x="T8" y="T9"/>
                </a:cxn>
                <a:cxn ang="0">
                  <a:pos x="T10" y="T11"/>
                </a:cxn>
                <a:cxn ang="0">
                  <a:pos x="T12" y="T13"/>
                </a:cxn>
              </a:cxnLst>
              <a:rect l="0" t="0" r="r" b="b"/>
              <a:pathLst>
                <a:path w="737" h="276">
                  <a:moveTo>
                    <a:pt x="438" y="0"/>
                  </a:moveTo>
                  <a:cubicBezTo>
                    <a:pt x="437" y="3"/>
                    <a:pt x="296" y="5"/>
                    <a:pt x="295" y="7"/>
                  </a:cubicBezTo>
                  <a:cubicBezTo>
                    <a:pt x="250" y="70"/>
                    <a:pt x="155" y="82"/>
                    <a:pt x="79" y="99"/>
                  </a:cubicBezTo>
                  <a:cubicBezTo>
                    <a:pt x="3" y="116"/>
                    <a:pt x="0" y="212"/>
                    <a:pt x="0" y="276"/>
                  </a:cubicBezTo>
                  <a:cubicBezTo>
                    <a:pt x="737" y="276"/>
                    <a:pt x="737" y="276"/>
                    <a:pt x="737" y="276"/>
                  </a:cubicBezTo>
                  <a:cubicBezTo>
                    <a:pt x="737" y="212"/>
                    <a:pt x="736" y="116"/>
                    <a:pt x="658" y="99"/>
                  </a:cubicBezTo>
                  <a:cubicBezTo>
                    <a:pt x="581" y="81"/>
                    <a:pt x="480" y="66"/>
                    <a:pt x="438" y="0"/>
                  </a:cubicBezTo>
                  <a:close/>
                </a:path>
              </a:pathLst>
            </a:custGeom>
            <a:solidFill>
              <a:srgbClr val="7491A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98"/>
            <p:cNvSpPr>
              <a:spLocks/>
            </p:cNvSpPr>
            <p:nvPr/>
          </p:nvSpPr>
          <p:spPr bwMode="auto">
            <a:xfrm>
              <a:off x="2888457" y="3375027"/>
              <a:ext cx="238125" cy="442913"/>
            </a:xfrm>
            <a:custGeom>
              <a:avLst/>
              <a:gdLst>
                <a:gd name="T0" fmla="*/ 149 w 149"/>
                <a:gd name="T1" fmla="*/ 7 h 276"/>
                <a:gd name="T2" fmla="*/ 149 w 149"/>
                <a:gd name="T3" fmla="*/ 41 h 276"/>
                <a:gd name="T4" fmla="*/ 113 w 149"/>
                <a:gd name="T5" fmla="*/ 276 h 276"/>
                <a:gd name="T6" fmla="*/ 36 w 149"/>
                <a:gd name="T7" fmla="*/ 276 h 276"/>
                <a:gd name="T8" fmla="*/ 0 w 149"/>
                <a:gd name="T9" fmla="*/ 44 h 276"/>
                <a:gd name="T10" fmla="*/ 0 w 149"/>
                <a:gd name="T11" fmla="*/ 7 h 276"/>
                <a:gd name="T12" fmla="*/ 1 w 149"/>
                <a:gd name="T13" fmla="*/ 7 h 276"/>
                <a:gd name="T14" fmla="*/ 144 w 149"/>
                <a:gd name="T15" fmla="*/ 0 h 276"/>
                <a:gd name="T16" fmla="*/ 149 w 149"/>
                <a:gd name="T17" fmla="*/ 7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76">
                  <a:moveTo>
                    <a:pt x="149" y="7"/>
                  </a:moveTo>
                  <a:cubicBezTo>
                    <a:pt x="149" y="41"/>
                    <a:pt x="149" y="41"/>
                    <a:pt x="149" y="41"/>
                  </a:cubicBezTo>
                  <a:cubicBezTo>
                    <a:pt x="113" y="276"/>
                    <a:pt x="113" y="276"/>
                    <a:pt x="113" y="276"/>
                  </a:cubicBezTo>
                  <a:cubicBezTo>
                    <a:pt x="36" y="276"/>
                    <a:pt x="36" y="276"/>
                    <a:pt x="36" y="276"/>
                  </a:cubicBezTo>
                  <a:cubicBezTo>
                    <a:pt x="0" y="44"/>
                    <a:pt x="0" y="44"/>
                    <a:pt x="0" y="44"/>
                  </a:cubicBezTo>
                  <a:cubicBezTo>
                    <a:pt x="0" y="7"/>
                    <a:pt x="0" y="7"/>
                    <a:pt x="0" y="7"/>
                  </a:cubicBezTo>
                  <a:cubicBezTo>
                    <a:pt x="1" y="7"/>
                    <a:pt x="1" y="7"/>
                    <a:pt x="1" y="7"/>
                  </a:cubicBezTo>
                  <a:cubicBezTo>
                    <a:pt x="2" y="5"/>
                    <a:pt x="143" y="3"/>
                    <a:pt x="144" y="0"/>
                  </a:cubicBezTo>
                  <a:cubicBezTo>
                    <a:pt x="146" y="2"/>
                    <a:pt x="147" y="4"/>
                    <a:pt x="149" y="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99"/>
            <p:cNvSpPr>
              <a:spLocks/>
            </p:cNvSpPr>
            <p:nvPr/>
          </p:nvSpPr>
          <p:spPr bwMode="auto">
            <a:xfrm>
              <a:off x="2890045" y="2976564"/>
              <a:ext cx="234950" cy="571500"/>
            </a:xfrm>
            <a:custGeom>
              <a:avLst/>
              <a:gdLst>
                <a:gd name="T0" fmla="*/ 0 w 147"/>
                <a:gd name="T1" fmla="*/ 98 h 356"/>
                <a:gd name="T2" fmla="*/ 0 w 147"/>
                <a:gd name="T3" fmla="*/ 219 h 356"/>
                <a:gd name="T4" fmla="*/ 0 w 147"/>
                <a:gd name="T5" fmla="*/ 278 h 356"/>
                <a:gd name="T6" fmla="*/ 147 w 147"/>
                <a:gd name="T7" fmla="*/ 278 h 356"/>
                <a:gd name="T8" fmla="*/ 147 w 147"/>
                <a:gd name="T9" fmla="*/ 219 h 356"/>
                <a:gd name="T10" fmla="*/ 147 w 147"/>
                <a:gd name="T11" fmla="*/ 98 h 356"/>
                <a:gd name="T12" fmla="*/ 0 w 147"/>
                <a:gd name="T13" fmla="*/ 98 h 356"/>
              </a:gdLst>
              <a:ahLst/>
              <a:cxnLst>
                <a:cxn ang="0">
                  <a:pos x="T0" y="T1"/>
                </a:cxn>
                <a:cxn ang="0">
                  <a:pos x="T2" y="T3"/>
                </a:cxn>
                <a:cxn ang="0">
                  <a:pos x="T4" y="T5"/>
                </a:cxn>
                <a:cxn ang="0">
                  <a:pos x="T6" y="T7"/>
                </a:cxn>
                <a:cxn ang="0">
                  <a:pos x="T8" y="T9"/>
                </a:cxn>
                <a:cxn ang="0">
                  <a:pos x="T10" y="T11"/>
                </a:cxn>
                <a:cxn ang="0">
                  <a:pos x="T12" y="T13"/>
                </a:cxn>
              </a:cxnLst>
              <a:rect l="0" t="0" r="r" b="b"/>
              <a:pathLst>
                <a:path w="147" h="356">
                  <a:moveTo>
                    <a:pt x="0" y="98"/>
                  </a:moveTo>
                  <a:cubicBezTo>
                    <a:pt x="0" y="219"/>
                    <a:pt x="0" y="219"/>
                    <a:pt x="0" y="219"/>
                  </a:cubicBezTo>
                  <a:cubicBezTo>
                    <a:pt x="0" y="278"/>
                    <a:pt x="0" y="278"/>
                    <a:pt x="0" y="278"/>
                  </a:cubicBezTo>
                  <a:cubicBezTo>
                    <a:pt x="37" y="354"/>
                    <a:pt x="103" y="356"/>
                    <a:pt x="147" y="278"/>
                  </a:cubicBezTo>
                  <a:cubicBezTo>
                    <a:pt x="147" y="219"/>
                    <a:pt x="147" y="219"/>
                    <a:pt x="147" y="219"/>
                  </a:cubicBezTo>
                  <a:cubicBezTo>
                    <a:pt x="147" y="98"/>
                    <a:pt x="147" y="98"/>
                    <a:pt x="147" y="98"/>
                  </a:cubicBezTo>
                  <a:cubicBezTo>
                    <a:pt x="147" y="0"/>
                    <a:pt x="0" y="0"/>
                    <a:pt x="0" y="98"/>
                  </a:cubicBezTo>
                </a:path>
              </a:pathLst>
            </a:custGeom>
            <a:solidFill>
              <a:srgbClr val="F6DBC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1" name="Group 50"/>
            <p:cNvGrpSpPr/>
            <p:nvPr/>
          </p:nvGrpSpPr>
          <p:grpSpPr>
            <a:xfrm>
              <a:off x="3186172" y="2302670"/>
              <a:ext cx="468254" cy="828676"/>
              <a:chOff x="2548790" y="2218532"/>
              <a:chExt cx="468254" cy="828676"/>
            </a:xfrm>
          </p:grpSpPr>
          <p:grpSp>
            <p:nvGrpSpPr>
              <p:cNvPr id="182" name="Group 181"/>
              <p:cNvGrpSpPr/>
              <p:nvPr/>
            </p:nvGrpSpPr>
            <p:grpSpPr>
              <a:xfrm>
                <a:off x="2663031" y="2218532"/>
                <a:ext cx="354013" cy="827088"/>
                <a:chOff x="2291616" y="2152651"/>
                <a:chExt cx="354013" cy="827088"/>
              </a:xfrm>
            </p:grpSpPr>
            <p:sp>
              <p:nvSpPr>
                <p:cNvPr id="184" name="Freeform 73"/>
                <p:cNvSpPr>
                  <a:spLocks/>
                </p:cNvSpPr>
                <p:nvPr/>
              </p:nvSpPr>
              <p:spPr bwMode="auto">
                <a:xfrm>
                  <a:off x="2291616" y="2544763"/>
                  <a:ext cx="354013" cy="434975"/>
                </a:xfrm>
                <a:custGeom>
                  <a:avLst/>
                  <a:gdLst>
                    <a:gd name="T0" fmla="*/ 116 w 220"/>
                    <a:gd name="T1" fmla="*/ 0 h 271"/>
                    <a:gd name="T2" fmla="*/ 0 w 220"/>
                    <a:gd name="T3" fmla="*/ 35 h 271"/>
                    <a:gd name="T4" fmla="*/ 44 w 220"/>
                    <a:gd name="T5" fmla="*/ 271 h 271"/>
                    <a:gd name="T6" fmla="*/ 202 w 220"/>
                    <a:gd name="T7" fmla="*/ 271 h 271"/>
                    <a:gd name="T8" fmla="*/ 220 w 220"/>
                    <a:gd name="T9" fmla="*/ 36 h 271"/>
                    <a:gd name="T10" fmla="*/ 116 w 220"/>
                    <a:gd name="T11" fmla="*/ 0 h 271"/>
                  </a:gdLst>
                  <a:ahLst/>
                  <a:cxnLst>
                    <a:cxn ang="0">
                      <a:pos x="T0" y="T1"/>
                    </a:cxn>
                    <a:cxn ang="0">
                      <a:pos x="T2" y="T3"/>
                    </a:cxn>
                    <a:cxn ang="0">
                      <a:pos x="T4" y="T5"/>
                    </a:cxn>
                    <a:cxn ang="0">
                      <a:pos x="T6" y="T7"/>
                    </a:cxn>
                    <a:cxn ang="0">
                      <a:pos x="T8" y="T9"/>
                    </a:cxn>
                    <a:cxn ang="0">
                      <a:pos x="T10" y="T11"/>
                    </a:cxn>
                  </a:cxnLst>
                  <a:rect l="0" t="0" r="r" b="b"/>
                  <a:pathLst>
                    <a:path w="220" h="271">
                      <a:moveTo>
                        <a:pt x="116" y="0"/>
                      </a:moveTo>
                      <a:cubicBezTo>
                        <a:pt x="116" y="0"/>
                        <a:pt x="0" y="28"/>
                        <a:pt x="0" y="35"/>
                      </a:cubicBezTo>
                      <a:cubicBezTo>
                        <a:pt x="0" y="42"/>
                        <a:pt x="44" y="271"/>
                        <a:pt x="44" y="271"/>
                      </a:cubicBezTo>
                      <a:cubicBezTo>
                        <a:pt x="202" y="271"/>
                        <a:pt x="202" y="271"/>
                        <a:pt x="202" y="271"/>
                      </a:cubicBezTo>
                      <a:cubicBezTo>
                        <a:pt x="220" y="36"/>
                        <a:pt x="220" y="36"/>
                        <a:pt x="220" y="36"/>
                      </a:cubicBezTo>
                      <a:cubicBezTo>
                        <a:pt x="116" y="0"/>
                        <a:pt x="116" y="0"/>
                        <a:pt x="116" y="0"/>
                      </a:cubicBezTo>
                    </a:path>
                  </a:pathLst>
                </a:custGeom>
                <a:solidFill>
                  <a:srgbClr val="34343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76"/>
                <p:cNvSpPr>
                  <a:spLocks/>
                </p:cNvSpPr>
                <p:nvPr/>
              </p:nvSpPr>
              <p:spPr bwMode="auto">
                <a:xfrm>
                  <a:off x="2420204" y="2544763"/>
                  <a:ext cx="114300" cy="112713"/>
                </a:xfrm>
                <a:custGeom>
                  <a:avLst/>
                  <a:gdLst>
                    <a:gd name="T0" fmla="*/ 0 w 71"/>
                    <a:gd name="T1" fmla="*/ 39 h 70"/>
                    <a:gd name="T2" fmla="*/ 20 w 71"/>
                    <a:gd name="T3" fmla="*/ 70 h 70"/>
                    <a:gd name="T4" fmla="*/ 51 w 71"/>
                    <a:gd name="T5" fmla="*/ 70 h 70"/>
                    <a:gd name="T6" fmla="*/ 71 w 71"/>
                    <a:gd name="T7" fmla="*/ 39 h 70"/>
                    <a:gd name="T8" fmla="*/ 36 w 71"/>
                    <a:gd name="T9" fmla="*/ 0 h 70"/>
                    <a:gd name="T10" fmla="*/ 0 w 71"/>
                    <a:gd name="T11" fmla="*/ 39 h 70"/>
                  </a:gdLst>
                  <a:ahLst/>
                  <a:cxnLst>
                    <a:cxn ang="0">
                      <a:pos x="T0" y="T1"/>
                    </a:cxn>
                    <a:cxn ang="0">
                      <a:pos x="T2" y="T3"/>
                    </a:cxn>
                    <a:cxn ang="0">
                      <a:pos x="T4" y="T5"/>
                    </a:cxn>
                    <a:cxn ang="0">
                      <a:pos x="T6" y="T7"/>
                    </a:cxn>
                    <a:cxn ang="0">
                      <a:pos x="T8" y="T9"/>
                    </a:cxn>
                    <a:cxn ang="0">
                      <a:pos x="T10" y="T11"/>
                    </a:cxn>
                  </a:cxnLst>
                  <a:rect l="0" t="0" r="r" b="b"/>
                  <a:pathLst>
                    <a:path w="71" h="70">
                      <a:moveTo>
                        <a:pt x="0" y="39"/>
                      </a:moveTo>
                      <a:cubicBezTo>
                        <a:pt x="20" y="70"/>
                        <a:pt x="20" y="70"/>
                        <a:pt x="20" y="70"/>
                      </a:cubicBezTo>
                      <a:cubicBezTo>
                        <a:pt x="30" y="70"/>
                        <a:pt x="41" y="70"/>
                        <a:pt x="51" y="70"/>
                      </a:cubicBezTo>
                      <a:cubicBezTo>
                        <a:pt x="71" y="39"/>
                        <a:pt x="71" y="39"/>
                        <a:pt x="71" y="39"/>
                      </a:cubicBezTo>
                      <a:cubicBezTo>
                        <a:pt x="36" y="0"/>
                        <a:pt x="36" y="0"/>
                        <a:pt x="36" y="0"/>
                      </a:cubicBezTo>
                      <a:cubicBezTo>
                        <a:pt x="0" y="39"/>
                        <a:pt x="0" y="39"/>
                        <a:pt x="0" y="39"/>
                      </a:cubicBezTo>
                    </a:path>
                  </a:pathLst>
                </a:custGeom>
                <a:solidFill>
                  <a:srgbClr val="2680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77"/>
                <p:cNvSpPr>
                  <a:spLocks/>
                </p:cNvSpPr>
                <p:nvPr/>
              </p:nvSpPr>
              <p:spPr bwMode="auto">
                <a:xfrm>
                  <a:off x="2405916" y="2657476"/>
                  <a:ext cx="142875" cy="322263"/>
                </a:xfrm>
                <a:custGeom>
                  <a:avLst/>
                  <a:gdLst>
                    <a:gd name="T0" fmla="*/ 29 w 90"/>
                    <a:gd name="T1" fmla="*/ 0 h 203"/>
                    <a:gd name="T2" fmla="*/ 0 w 90"/>
                    <a:gd name="T3" fmla="*/ 203 h 203"/>
                    <a:gd name="T4" fmla="*/ 90 w 90"/>
                    <a:gd name="T5" fmla="*/ 203 h 203"/>
                    <a:gd name="T6" fmla="*/ 61 w 90"/>
                    <a:gd name="T7" fmla="*/ 0 h 203"/>
                    <a:gd name="T8" fmla="*/ 29 w 90"/>
                    <a:gd name="T9" fmla="*/ 0 h 203"/>
                  </a:gdLst>
                  <a:ahLst/>
                  <a:cxnLst>
                    <a:cxn ang="0">
                      <a:pos x="T0" y="T1"/>
                    </a:cxn>
                    <a:cxn ang="0">
                      <a:pos x="T2" y="T3"/>
                    </a:cxn>
                    <a:cxn ang="0">
                      <a:pos x="T4" y="T5"/>
                    </a:cxn>
                    <a:cxn ang="0">
                      <a:pos x="T6" y="T7"/>
                    </a:cxn>
                    <a:cxn ang="0">
                      <a:pos x="T8" y="T9"/>
                    </a:cxn>
                  </a:cxnLst>
                  <a:rect l="0" t="0" r="r" b="b"/>
                  <a:pathLst>
                    <a:path w="90" h="203">
                      <a:moveTo>
                        <a:pt x="29" y="0"/>
                      </a:moveTo>
                      <a:lnTo>
                        <a:pt x="0" y="203"/>
                      </a:lnTo>
                      <a:lnTo>
                        <a:pt x="90" y="203"/>
                      </a:lnTo>
                      <a:lnTo>
                        <a:pt x="61" y="0"/>
                      </a:lnTo>
                      <a:lnTo>
                        <a:pt x="29" y="0"/>
                      </a:lnTo>
                      <a:close/>
                    </a:path>
                  </a:pathLst>
                </a:custGeom>
                <a:solidFill>
                  <a:srgbClr val="2680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78"/>
                <p:cNvSpPr>
                  <a:spLocks/>
                </p:cNvSpPr>
                <p:nvPr/>
              </p:nvSpPr>
              <p:spPr bwMode="auto">
                <a:xfrm>
                  <a:off x="2405916" y="2657476"/>
                  <a:ext cx="142875" cy="322263"/>
                </a:xfrm>
                <a:custGeom>
                  <a:avLst/>
                  <a:gdLst>
                    <a:gd name="T0" fmla="*/ 29 w 90"/>
                    <a:gd name="T1" fmla="*/ 0 h 203"/>
                    <a:gd name="T2" fmla="*/ 0 w 90"/>
                    <a:gd name="T3" fmla="*/ 203 h 203"/>
                    <a:gd name="T4" fmla="*/ 90 w 90"/>
                    <a:gd name="T5" fmla="*/ 203 h 203"/>
                    <a:gd name="T6" fmla="*/ 61 w 90"/>
                    <a:gd name="T7" fmla="*/ 0 h 203"/>
                    <a:gd name="T8" fmla="*/ 29 w 90"/>
                    <a:gd name="T9" fmla="*/ 0 h 203"/>
                  </a:gdLst>
                  <a:ahLst/>
                  <a:cxnLst>
                    <a:cxn ang="0">
                      <a:pos x="T0" y="T1"/>
                    </a:cxn>
                    <a:cxn ang="0">
                      <a:pos x="T2" y="T3"/>
                    </a:cxn>
                    <a:cxn ang="0">
                      <a:pos x="T4" y="T5"/>
                    </a:cxn>
                    <a:cxn ang="0">
                      <a:pos x="T6" y="T7"/>
                    </a:cxn>
                    <a:cxn ang="0">
                      <a:pos x="T8" y="T9"/>
                    </a:cxn>
                  </a:cxnLst>
                  <a:rect l="0" t="0" r="r" b="b"/>
                  <a:pathLst>
                    <a:path w="90" h="203">
                      <a:moveTo>
                        <a:pt x="29" y="0"/>
                      </a:moveTo>
                      <a:lnTo>
                        <a:pt x="0" y="203"/>
                      </a:lnTo>
                      <a:lnTo>
                        <a:pt x="90" y="203"/>
                      </a:lnTo>
                      <a:lnTo>
                        <a:pt x="61" y="0"/>
                      </a:lnTo>
                      <a:lnTo>
                        <a:pt x="2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79"/>
                <p:cNvSpPr>
                  <a:spLocks/>
                </p:cNvSpPr>
                <p:nvPr/>
              </p:nvSpPr>
              <p:spPr bwMode="auto">
                <a:xfrm>
                  <a:off x="2331304" y="2378076"/>
                  <a:ext cx="146050" cy="282575"/>
                </a:xfrm>
                <a:custGeom>
                  <a:avLst/>
                  <a:gdLst>
                    <a:gd name="T0" fmla="*/ 8 w 92"/>
                    <a:gd name="T1" fmla="*/ 0 h 178"/>
                    <a:gd name="T2" fmla="*/ 0 w 92"/>
                    <a:gd name="T3" fmla="*/ 28 h 178"/>
                    <a:gd name="T4" fmla="*/ 21 w 92"/>
                    <a:gd name="T5" fmla="*/ 178 h 178"/>
                    <a:gd name="T6" fmla="*/ 92 w 92"/>
                    <a:gd name="T7" fmla="*/ 105 h 178"/>
                    <a:gd name="T8" fmla="*/ 8 w 92"/>
                    <a:gd name="T9" fmla="*/ 0 h 178"/>
                  </a:gdLst>
                  <a:ahLst/>
                  <a:cxnLst>
                    <a:cxn ang="0">
                      <a:pos x="T0" y="T1"/>
                    </a:cxn>
                    <a:cxn ang="0">
                      <a:pos x="T2" y="T3"/>
                    </a:cxn>
                    <a:cxn ang="0">
                      <a:pos x="T4" y="T5"/>
                    </a:cxn>
                    <a:cxn ang="0">
                      <a:pos x="T6" y="T7"/>
                    </a:cxn>
                    <a:cxn ang="0">
                      <a:pos x="T8" y="T9"/>
                    </a:cxn>
                  </a:cxnLst>
                  <a:rect l="0" t="0" r="r" b="b"/>
                  <a:pathLst>
                    <a:path w="92" h="178">
                      <a:moveTo>
                        <a:pt x="8" y="0"/>
                      </a:moveTo>
                      <a:lnTo>
                        <a:pt x="0" y="28"/>
                      </a:lnTo>
                      <a:lnTo>
                        <a:pt x="21" y="178"/>
                      </a:lnTo>
                      <a:lnTo>
                        <a:pt x="92" y="105"/>
                      </a:lnTo>
                      <a:lnTo>
                        <a:pt x="8" y="0"/>
                      </a:lnTo>
                      <a:close/>
                    </a:path>
                  </a:pathLst>
                </a:custGeom>
                <a:solidFill>
                  <a:srgbClr val="34343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80"/>
                <p:cNvSpPr>
                  <a:spLocks/>
                </p:cNvSpPr>
                <p:nvPr/>
              </p:nvSpPr>
              <p:spPr bwMode="auto">
                <a:xfrm>
                  <a:off x="2331304" y="2378076"/>
                  <a:ext cx="146050" cy="282575"/>
                </a:xfrm>
                <a:custGeom>
                  <a:avLst/>
                  <a:gdLst>
                    <a:gd name="T0" fmla="*/ 8 w 92"/>
                    <a:gd name="T1" fmla="*/ 0 h 178"/>
                    <a:gd name="T2" fmla="*/ 0 w 92"/>
                    <a:gd name="T3" fmla="*/ 28 h 178"/>
                    <a:gd name="T4" fmla="*/ 21 w 92"/>
                    <a:gd name="T5" fmla="*/ 178 h 178"/>
                    <a:gd name="T6" fmla="*/ 92 w 92"/>
                    <a:gd name="T7" fmla="*/ 105 h 178"/>
                    <a:gd name="T8" fmla="*/ 8 w 92"/>
                    <a:gd name="T9" fmla="*/ 0 h 178"/>
                  </a:gdLst>
                  <a:ahLst/>
                  <a:cxnLst>
                    <a:cxn ang="0">
                      <a:pos x="T0" y="T1"/>
                    </a:cxn>
                    <a:cxn ang="0">
                      <a:pos x="T2" y="T3"/>
                    </a:cxn>
                    <a:cxn ang="0">
                      <a:pos x="T4" y="T5"/>
                    </a:cxn>
                    <a:cxn ang="0">
                      <a:pos x="T6" y="T7"/>
                    </a:cxn>
                    <a:cxn ang="0">
                      <a:pos x="T8" y="T9"/>
                    </a:cxn>
                  </a:cxnLst>
                  <a:rect l="0" t="0" r="r" b="b"/>
                  <a:pathLst>
                    <a:path w="92" h="178">
                      <a:moveTo>
                        <a:pt x="8" y="0"/>
                      </a:moveTo>
                      <a:lnTo>
                        <a:pt x="0" y="28"/>
                      </a:lnTo>
                      <a:lnTo>
                        <a:pt x="21" y="178"/>
                      </a:lnTo>
                      <a:lnTo>
                        <a:pt x="92" y="105"/>
                      </a:lnTo>
                      <a:lnTo>
                        <a:pt x="8"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81"/>
                <p:cNvSpPr>
                  <a:spLocks/>
                </p:cNvSpPr>
                <p:nvPr/>
              </p:nvSpPr>
              <p:spPr bwMode="auto">
                <a:xfrm>
                  <a:off x="2344004" y="2322513"/>
                  <a:ext cx="266700" cy="92075"/>
                </a:xfrm>
                <a:custGeom>
                  <a:avLst/>
                  <a:gdLst>
                    <a:gd name="T0" fmla="*/ 0 w 167"/>
                    <a:gd name="T1" fmla="*/ 0 h 58"/>
                    <a:gd name="T2" fmla="*/ 0 w 167"/>
                    <a:gd name="T3" fmla="*/ 6 h 58"/>
                    <a:gd name="T4" fmla="*/ 83 w 167"/>
                    <a:gd name="T5" fmla="*/ 58 h 58"/>
                    <a:gd name="T6" fmla="*/ 85 w 167"/>
                    <a:gd name="T7" fmla="*/ 58 h 58"/>
                    <a:gd name="T8" fmla="*/ 167 w 167"/>
                    <a:gd name="T9" fmla="*/ 9 h 58"/>
                    <a:gd name="T10" fmla="*/ 167 w 167"/>
                    <a:gd name="T11" fmla="*/ 0 h 58"/>
                    <a:gd name="T12" fmla="*/ 0 w 167"/>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67" h="58">
                      <a:moveTo>
                        <a:pt x="0" y="0"/>
                      </a:moveTo>
                      <a:cubicBezTo>
                        <a:pt x="0" y="6"/>
                        <a:pt x="0" y="6"/>
                        <a:pt x="0" y="6"/>
                      </a:cubicBezTo>
                      <a:cubicBezTo>
                        <a:pt x="0" y="6"/>
                        <a:pt x="43" y="56"/>
                        <a:pt x="83" y="58"/>
                      </a:cubicBezTo>
                      <a:cubicBezTo>
                        <a:pt x="84" y="58"/>
                        <a:pt x="85" y="58"/>
                        <a:pt x="85" y="58"/>
                      </a:cubicBezTo>
                      <a:cubicBezTo>
                        <a:pt x="125" y="58"/>
                        <a:pt x="167" y="9"/>
                        <a:pt x="167" y="9"/>
                      </a:cubicBezTo>
                      <a:cubicBezTo>
                        <a:pt x="167" y="0"/>
                        <a:pt x="167" y="0"/>
                        <a:pt x="167" y="0"/>
                      </a:cubicBezTo>
                      <a:cubicBezTo>
                        <a:pt x="0" y="0"/>
                        <a:pt x="0" y="0"/>
                        <a:pt x="0" y="0"/>
                      </a:cubicBezTo>
                    </a:path>
                  </a:pathLst>
                </a:custGeom>
                <a:solidFill>
                  <a:srgbClr val="C5A08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83"/>
                <p:cNvSpPr>
                  <a:spLocks/>
                </p:cNvSpPr>
                <p:nvPr/>
              </p:nvSpPr>
              <p:spPr bwMode="auto">
                <a:xfrm>
                  <a:off x="2477354" y="2378076"/>
                  <a:ext cx="142875" cy="284163"/>
                </a:xfrm>
                <a:custGeom>
                  <a:avLst/>
                  <a:gdLst>
                    <a:gd name="T0" fmla="*/ 84 w 90"/>
                    <a:gd name="T1" fmla="*/ 0 h 179"/>
                    <a:gd name="T2" fmla="*/ 90 w 90"/>
                    <a:gd name="T3" fmla="*/ 28 h 179"/>
                    <a:gd name="T4" fmla="*/ 70 w 90"/>
                    <a:gd name="T5" fmla="*/ 179 h 179"/>
                    <a:gd name="T6" fmla="*/ 0 w 90"/>
                    <a:gd name="T7" fmla="*/ 105 h 179"/>
                    <a:gd name="T8" fmla="*/ 84 w 90"/>
                    <a:gd name="T9" fmla="*/ 0 h 179"/>
                  </a:gdLst>
                  <a:ahLst/>
                  <a:cxnLst>
                    <a:cxn ang="0">
                      <a:pos x="T0" y="T1"/>
                    </a:cxn>
                    <a:cxn ang="0">
                      <a:pos x="T2" y="T3"/>
                    </a:cxn>
                    <a:cxn ang="0">
                      <a:pos x="T4" y="T5"/>
                    </a:cxn>
                    <a:cxn ang="0">
                      <a:pos x="T6" y="T7"/>
                    </a:cxn>
                    <a:cxn ang="0">
                      <a:pos x="T8" y="T9"/>
                    </a:cxn>
                  </a:cxnLst>
                  <a:rect l="0" t="0" r="r" b="b"/>
                  <a:pathLst>
                    <a:path w="90" h="179">
                      <a:moveTo>
                        <a:pt x="84" y="0"/>
                      </a:moveTo>
                      <a:lnTo>
                        <a:pt x="90" y="28"/>
                      </a:lnTo>
                      <a:lnTo>
                        <a:pt x="70" y="179"/>
                      </a:lnTo>
                      <a:lnTo>
                        <a:pt x="0" y="105"/>
                      </a:lnTo>
                      <a:lnTo>
                        <a:pt x="84" y="0"/>
                      </a:lnTo>
                      <a:close/>
                    </a:path>
                  </a:pathLst>
                </a:custGeom>
                <a:solidFill>
                  <a:srgbClr val="34343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84"/>
                <p:cNvSpPr>
                  <a:spLocks/>
                </p:cNvSpPr>
                <p:nvPr/>
              </p:nvSpPr>
              <p:spPr bwMode="auto">
                <a:xfrm>
                  <a:off x="2477354" y="2378076"/>
                  <a:ext cx="142875" cy="284163"/>
                </a:xfrm>
                <a:custGeom>
                  <a:avLst/>
                  <a:gdLst>
                    <a:gd name="T0" fmla="*/ 84 w 90"/>
                    <a:gd name="T1" fmla="*/ 0 h 179"/>
                    <a:gd name="T2" fmla="*/ 90 w 90"/>
                    <a:gd name="T3" fmla="*/ 28 h 179"/>
                    <a:gd name="T4" fmla="*/ 70 w 90"/>
                    <a:gd name="T5" fmla="*/ 179 h 179"/>
                    <a:gd name="T6" fmla="*/ 0 w 90"/>
                    <a:gd name="T7" fmla="*/ 105 h 179"/>
                    <a:gd name="T8" fmla="*/ 84 w 90"/>
                    <a:gd name="T9" fmla="*/ 0 h 179"/>
                  </a:gdLst>
                  <a:ahLst/>
                  <a:cxnLst>
                    <a:cxn ang="0">
                      <a:pos x="T0" y="T1"/>
                    </a:cxn>
                    <a:cxn ang="0">
                      <a:pos x="T2" y="T3"/>
                    </a:cxn>
                    <a:cxn ang="0">
                      <a:pos x="T4" y="T5"/>
                    </a:cxn>
                    <a:cxn ang="0">
                      <a:pos x="T6" y="T7"/>
                    </a:cxn>
                    <a:cxn ang="0">
                      <a:pos x="T8" y="T9"/>
                    </a:cxn>
                  </a:cxnLst>
                  <a:rect l="0" t="0" r="r" b="b"/>
                  <a:pathLst>
                    <a:path w="90" h="179">
                      <a:moveTo>
                        <a:pt x="84" y="0"/>
                      </a:moveTo>
                      <a:lnTo>
                        <a:pt x="90" y="28"/>
                      </a:lnTo>
                      <a:lnTo>
                        <a:pt x="70" y="179"/>
                      </a:lnTo>
                      <a:lnTo>
                        <a:pt x="0" y="105"/>
                      </a:lnTo>
                      <a:lnTo>
                        <a:pt x="84"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85"/>
                <p:cNvSpPr>
                  <a:spLocks/>
                </p:cNvSpPr>
                <p:nvPr/>
              </p:nvSpPr>
              <p:spPr bwMode="auto">
                <a:xfrm>
                  <a:off x="2477354" y="254476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E1E1E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86"/>
                <p:cNvSpPr>
                  <a:spLocks/>
                </p:cNvSpPr>
                <p:nvPr/>
              </p:nvSpPr>
              <p:spPr bwMode="auto">
                <a:xfrm>
                  <a:off x="2477354" y="2544763"/>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87"/>
                <p:cNvSpPr>
                  <a:spLocks/>
                </p:cNvSpPr>
                <p:nvPr/>
              </p:nvSpPr>
              <p:spPr bwMode="auto">
                <a:xfrm>
                  <a:off x="2344004" y="2373313"/>
                  <a:ext cx="266700" cy="171450"/>
                </a:xfrm>
                <a:custGeom>
                  <a:avLst/>
                  <a:gdLst>
                    <a:gd name="T0" fmla="*/ 168 w 168"/>
                    <a:gd name="T1" fmla="*/ 0 h 108"/>
                    <a:gd name="T2" fmla="*/ 84 w 168"/>
                    <a:gd name="T3" fmla="*/ 105 h 108"/>
                    <a:gd name="T4" fmla="*/ 0 w 168"/>
                    <a:gd name="T5" fmla="*/ 0 h 108"/>
                    <a:gd name="T6" fmla="*/ 0 w 168"/>
                    <a:gd name="T7" fmla="*/ 3 h 108"/>
                    <a:gd name="T8" fmla="*/ 84 w 168"/>
                    <a:gd name="T9" fmla="*/ 108 h 108"/>
                    <a:gd name="T10" fmla="*/ 84 w 168"/>
                    <a:gd name="T11" fmla="*/ 108 h 108"/>
                    <a:gd name="T12" fmla="*/ 168 w 168"/>
                    <a:gd name="T13" fmla="*/ 3 h 108"/>
                    <a:gd name="T14" fmla="*/ 168 w 168"/>
                    <a:gd name="T15" fmla="*/ 0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108">
                      <a:moveTo>
                        <a:pt x="168" y="0"/>
                      </a:moveTo>
                      <a:lnTo>
                        <a:pt x="84" y="105"/>
                      </a:lnTo>
                      <a:lnTo>
                        <a:pt x="0" y="0"/>
                      </a:lnTo>
                      <a:lnTo>
                        <a:pt x="0" y="3"/>
                      </a:lnTo>
                      <a:lnTo>
                        <a:pt x="84" y="108"/>
                      </a:lnTo>
                      <a:lnTo>
                        <a:pt x="84" y="108"/>
                      </a:lnTo>
                      <a:lnTo>
                        <a:pt x="168" y="3"/>
                      </a:lnTo>
                      <a:lnTo>
                        <a:pt x="168" y="0"/>
                      </a:lnTo>
                      <a:close/>
                    </a:path>
                  </a:pathLst>
                </a:custGeom>
                <a:solidFill>
                  <a:srgbClr val="E9BEA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88"/>
                <p:cNvSpPr>
                  <a:spLocks/>
                </p:cNvSpPr>
                <p:nvPr/>
              </p:nvSpPr>
              <p:spPr bwMode="auto">
                <a:xfrm>
                  <a:off x="2344004" y="2373313"/>
                  <a:ext cx="266700" cy="171450"/>
                </a:xfrm>
                <a:custGeom>
                  <a:avLst/>
                  <a:gdLst>
                    <a:gd name="T0" fmla="*/ 168 w 168"/>
                    <a:gd name="T1" fmla="*/ 0 h 108"/>
                    <a:gd name="T2" fmla="*/ 84 w 168"/>
                    <a:gd name="T3" fmla="*/ 105 h 108"/>
                    <a:gd name="T4" fmla="*/ 0 w 168"/>
                    <a:gd name="T5" fmla="*/ 0 h 108"/>
                    <a:gd name="T6" fmla="*/ 0 w 168"/>
                    <a:gd name="T7" fmla="*/ 3 h 108"/>
                    <a:gd name="T8" fmla="*/ 84 w 168"/>
                    <a:gd name="T9" fmla="*/ 108 h 108"/>
                    <a:gd name="T10" fmla="*/ 84 w 168"/>
                    <a:gd name="T11" fmla="*/ 108 h 108"/>
                    <a:gd name="T12" fmla="*/ 168 w 168"/>
                    <a:gd name="T13" fmla="*/ 3 h 108"/>
                    <a:gd name="T14" fmla="*/ 168 w 168"/>
                    <a:gd name="T15" fmla="*/ 0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108">
                      <a:moveTo>
                        <a:pt x="168" y="0"/>
                      </a:moveTo>
                      <a:lnTo>
                        <a:pt x="84" y="105"/>
                      </a:lnTo>
                      <a:lnTo>
                        <a:pt x="0" y="0"/>
                      </a:lnTo>
                      <a:lnTo>
                        <a:pt x="0" y="3"/>
                      </a:lnTo>
                      <a:lnTo>
                        <a:pt x="84" y="108"/>
                      </a:lnTo>
                      <a:lnTo>
                        <a:pt x="84" y="108"/>
                      </a:lnTo>
                      <a:lnTo>
                        <a:pt x="168" y="3"/>
                      </a:lnTo>
                      <a:lnTo>
                        <a:pt x="168"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89"/>
                <p:cNvSpPr>
                  <a:spLocks noEditPoints="1"/>
                </p:cNvSpPr>
                <p:nvPr/>
              </p:nvSpPr>
              <p:spPr bwMode="auto">
                <a:xfrm>
                  <a:off x="2451954" y="2657476"/>
                  <a:ext cx="50800" cy="1588"/>
                </a:xfrm>
                <a:custGeom>
                  <a:avLst/>
                  <a:gdLst>
                    <a:gd name="T0" fmla="*/ 0 w 32"/>
                    <a:gd name="T1" fmla="*/ 0 h 1"/>
                    <a:gd name="T2" fmla="*/ 0 w 32"/>
                    <a:gd name="T3" fmla="*/ 1 h 1"/>
                    <a:gd name="T4" fmla="*/ 0 w 32"/>
                    <a:gd name="T5" fmla="*/ 1 h 1"/>
                    <a:gd name="T6" fmla="*/ 0 w 32"/>
                    <a:gd name="T7" fmla="*/ 0 h 1"/>
                    <a:gd name="T8" fmla="*/ 32 w 32"/>
                    <a:gd name="T9" fmla="*/ 0 h 1"/>
                    <a:gd name="T10" fmla="*/ 32 w 32"/>
                    <a:gd name="T11" fmla="*/ 0 h 1"/>
                    <a:gd name="T12" fmla="*/ 32 w 32"/>
                    <a:gd name="T13" fmla="*/ 1 h 1"/>
                    <a:gd name="T14" fmla="*/ 32 w 32"/>
                    <a:gd name="T15" fmla="*/ 1 h 1"/>
                    <a:gd name="T16" fmla="*/ 32 w 32"/>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1">
                      <a:moveTo>
                        <a:pt x="0" y="0"/>
                      </a:moveTo>
                      <a:lnTo>
                        <a:pt x="0" y="1"/>
                      </a:lnTo>
                      <a:lnTo>
                        <a:pt x="0" y="1"/>
                      </a:lnTo>
                      <a:lnTo>
                        <a:pt x="0" y="0"/>
                      </a:lnTo>
                      <a:close/>
                      <a:moveTo>
                        <a:pt x="32" y="0"/>
                      </a:moveTo>
                      <a:lnTo>
                        <a:pt x="32" y="0"/>
                      </a:lnTo>
                      <a:lnTo>
                        <a:pt x="32" y="1"/>
                      </a:lnTo>
                      <a:lnTo>
                        <a:pt x="32" y="1"/>
                      </a:lnTo>
                      <a:lnTo>
                        <a:pt x="32" y="0"/>
                      </a:lnTo>
                      <a:close/>
                    </a:path>
                  </a:pathLst>
                </a:custGeom>
                <a:solidFill>
                  <a:srgbClr val="2F2F2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90"/>
                <p:cNvSpPr>
                  <a:spLocks noEditPoints="1"/>
                </p:cNvSpPr>
                <p:nvPr/>
              </p:nvSpPr>
              <p:spPr bwMode="auto">
                <a:xfrm>
                  <a:off x="2451954" y="2657476"/>
                  <a:ext cx="50800" cy="1588"/>
                </a:xfrm>
                <a:custGeom>
                  <a:avLst/>
                  <a:gdLst>
                    <a:gd name="T0" fmla="*/ 0 w 32"/>
                    <a:gd name="T1" fmla="*/ 0 h 1"/>
                    <a:gd name="T2" fmla="*/ 0 w 32"/>
                    <a:gd name="T3" fmla="*/ 1 h 1"/>
                    <a:gd name="T4" fmla="*/ 0 w 32"/>
                    <a:gd name="T5" fmla="*/ 1 h 1"/>
                    <a:gd name="T6" fmla="*/ 0 w 32"/>
                    <a:gd name="T7" fmla="*/ 0 h 1"/>
                    <a:gd name="T8" fmla="*/ 32 w 32"/>
                    <a:gd name="T9" fmla="*/ 0 h 1"/>
                    <a:gd name="T10" fmla="*/ 32 w 32"/>
                    <a:gd name="T11" fmla="*/ 0 h 1"/>
                    <a:gd name="T12" fmla="*/ 32 w 32"/>
                    <a:gd name="T13" fmla="*/ 1 h 1"/>
                    <a:gd name="T14" fmla="*/ 32 w 32"/>
                    <a:gd name="T15" fmla="*/ 1 h 1"/>
                    <a:gd name="T16" fmla="*/ 32 w 32"/>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1">
                      <a:moveTo>
                        <a:pt x="0" y="0"/>
                      </a:moveTo>
                      <a:lnTo>
                        <a:pt x="0" y="1"/>
                      </a:lnTo>
                      <a:lnTo>
                        <a:pt x="0" y="1"/>
                      </a:lnTo>
                      <a:lnTo>
                        <a:pt x="0" y="0"/>
                      </a:lnTo>
                      <a:moveTo>
                        <a:pt x="32" y="0"/>
                      </a:moveTo>
                      <a:lnTo>
                        <a:pt x="32" y="0"/>
                      </a:lnTo>
                      <a:lnTo>
                        <a:pt x="32" y="1"/>
                      </a:lnTo>
                      <a:lnTo>
                        <a:pt x="32" y="1"/>
                      </a:lnTo>
                      <a:lnTo>
                        <a:pt x="32"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Rectangle 91"/>
                <p:cNvSpPr>
                  <a:spLocks noChangeArrowheads="1"/>
                </p:cNvSpPr>
                <p:nvPr/>
              </p:nvSpPr>
              <p:spPr bwMode="auto">
                <a:xfrm>
                  <a:off x="2451954" y="2657476"/>
                  <a:ext cx="50800" cy="1588"/>
                </a:xfrm>
                <a:prstGeom prst="rect">
                  <a:avLst/>
                </a:prstGeom>
                <a:solidFill>
                  <a:srgbClr val="227377"/>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Rectangle 92"/>
                <p:cNvSpPr>
                  <a:spLocks noChangeArrowheads="1"/>
                </p:cNvSpPr>
                <p:nvPr/>
              </p:nvSpPr>
              <p:spPr bwMode="auto">
                <a:xfrm>
                  <a:off x="2451954" y="2657476"/>
                  <a:ext cx="50800" cy="15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94"/>
                <p:cNvSpPr>
                  <a:spLocks/>
                </p:cNvSpPr>
                <p:nvPr/>
              </p:nvSpPr>
              <p:spPr bwMode="auto">
                <a:xfrm>
                  <a:off x="2340829" y="2152651"/>
                  <a:ext cx="276225" cy="169863"/>
                </a:xfrm>
                <a:custGeom>
                  <a:avLst/>
                  <a:gdLst>
                    <a:gd name="T0" fmla="*/ 163 w 172"/>
                    <a:gd name="T1" fmla="*/ 36 h 105"/>
                    <a:gd name="T2" fmla="*/ 101 w 172"/>
                    <a:gd name="T3" fmla="*/ 3 h 105"/>
                    <a:gd name="T4" fmla="*/ 86 w 172"/>
                    <a:gd name="T5" fmla="*/ 11 h 105"/>
                    <a:gd name="T6" fmla="*/ 71 w 172"/>
                    <a:gd name="T7" fmla="*/ 3 h 105"/>
                    <a:gd name="T8" fmla="*/ 9 w 172"/>
                    <a:gd name="T9" fmla="*/ 36 h 105"/>
                    <a:gd name="T10" fmla="*/ 0 w 172"/>
                    <a:gd name="T11" fmla="*/ 65 h 105"/>
                    <a:gd name="T12" fmla="*/ 0 w 172"/>
                    <a:gd name="T13" fmla="*/ 104 h 105"/>
                    <a:gd name="T14" fmla="*/ 14 w 172"/>
                    <a:gd name="T15" fmla="*/ 101 h 105"/>
                    <a:gd name="T16" fmla="*/ 24 w 172"/>
                    <a:gd name="T17" fmla="*/ 74 h 105"/>
                    <a:gd name="T18" fmla="*/ 45 w 172"/>
                    <a:gd name="T19" fmla="*/ 48 h 105"/>
                    <a:gd name="T20" fmla="*/ 86 w 172"/>
                    <a:gd name="T21" fmla="*/ 33 h 105"/>
                    <a:gd name="T22" fmla="*/ 127 w 172"/>
                    <a:gd name="T23" fmla="*/ 48 h 105"/>
                    <a:gd name="T24" fmla="*/ 148 w 172"/>
                    <a:gd name="T25" fmla="*/ 74 h 105"/>
                    <a:gd name="T26" fmla="*/ 159 w 172"/>
                    <a:gd name="T27" fmla="*/ 101 h 105"/>
                    <a:gd name="T28" fmla="*/ 172 w 172"/>
                    <a:gd name="T29" fmla="*/ 104 h 105"/>
                    <a:gd name="T30" fmla="*/ 172 w 172"/>
                    <a:gd name="T31" fmla="*/ 65 h 105"/>
                    <a:gd name="T32" fmla="*/ 163 w 172"/>
                    <a:gd name="T33" fmla="*/ 3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2" h="105">
                      <a:moveTo>
                        <a:pt x="163" y="36"/>
                      </a:moveTo>
                      <a:cubicBezTo>
                        <a:pt x="157" y="23"/>
                        <a:pt x="109" y="6"/>
                        <a:pt x="101" y="3"/>
                      </a:cubicBezTo>
                      <a:cubicBezTo>
                        <a:pt x="92" y="0"/>
                        <a:pt x="86" y="11"/>
                        <a:pt x="86" y="11"/>
                      </a:cubicBezTo>
                      <a:cubicBezTo>
                        <a:pt x="86" y="11"/>
                        <a:pt x="80" y="0"/>
                        <a:pt x="71" y="3"/>
                      </a:cubicBezTo>
                      <a:cubicBezTo>
                        <a:pt x="63" y="6"/>
                        <a:pt x="15" y="23"/>
                        <a:pt x="9" y="36"/>
                      </a:cubicBezTo>
                      <a:cubicBezTo>
                        <a:pt x="3" y="48"/>
                        <a:pt x="0" y="57"/>
                        <a:pt x="0" y="65"/>
                      </a:cubicBezTo>
                      <a:cubicBezTo>
                        <a:pt x="0" y="74"/>
                        <a:pt x="0" y="104"/>
                        <a:pt x="0" y="104"/>
                      </a:cubicBezTo>
                      <a:cubicBezTo>
                        <a:pt x="0" y="104"/>
                        <a:pt x="9" y="105"/>
                        <a:pt x="14" y="101"/>
                      </a:cubicBezTo>
                      <a:cubicBezTo>
                        <a:pt x="19" y="98"/>
                        <a:pt x="24" y="87"/>
                        <a:pt x="24" y="74"/>
                      </a:cubicBezTo>
                      <a:cubicBezTo>
                        <a:pt x="24" y="61"/>
                        <a:pt x="34" y="50"/>
                        <a:pt x="45" y="48"/>
                      </a:cubicBezTo>
                      <a:cubicBezTo>
                        <a:pt x="58" y="46"/>
                        <a:pt x="86" y="41"/>
                        <a:pt x="86" y="33"/>
                      </a:cubicBezTo>
                      <a:cubicBezTo>
                        <a:pt x="86" y="41"/>
                        <a:pt x="117" y="46"/>
                        <a:pt x="127" y="48"/>
                      </a:cubicBezTo>
                      <a:cubicBezTo>
                        <a:pt x="139" y="50"/>
                        <a:pt x="148" y="61"/>
                        <a:pt x="148" y="74"/>
                      </a:cubicBezTo>
                      <a:cubicBezTo>
                        <a:pt x="148" y="87"/>
                        <a:pt x="154" y="98"/>
                        <a:pt x="159" y="101"/>
                      </a:cubicBezTo>
                      <a:cubicBezTo>
                        <a:pt x="164" y="105"/>
                        <a:pt x="172" y="104"/>
                        <a:pt x="172" y="104"/>
                      </a:cubicBezTo>
                      <a:cubicBezTo>
                        <a:pt x="172" y="104"/>
                        <a:pt x="172" y="74"/>
                        <a:pt x="172" y="65"/>
                      </a:cubicBezTo>
                      <a:cubicBezTo>
                        <a:pt x="172" y="57"/>
                        <a:pt x="169" y="48"/>
                        <a:pt x="163" y="36"/>
                      </a:cubicBezTo>
                      <a:close/>
                    </a:path>
                  </a:pathLst>
                </a:custGeom>
                <a:solidFill>
                  <a:srgbClr val="60534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83" name="Freeform 74"/>
              <p:cNvSpPr>
                <a:spLocks/>
              </p:cNvSpPr>
              <p:nvPr/>
            </p:nvSpPr>
            <p:spPr bwMode="auto">
              <a:xfrm>
                <a:off x="2548790" y="2485233"/>
                <a:ext cx="233363" cy="561975"/>
              </a:xfrm>
              <a:custGeom>
                <a:avLst/>
                <a:gdLst>
                  <a:gd name="T0" fmla="*/ 111 w 147"/>
                  <a:gd name="T1" fmla="*/ 0 h 354"/>
                  <a:gd name="T2" fmla="*/ 111 w 147"/>
                  <a:gd name="T3" fmla="*/ 39 h 354"/>
                  <a:gd name="T4" fmla="*/ 147 w 147"/>
                  <a:gd name="T5" fmla="*/ 354 h 354"/>
                  <a:gd name="T6" fmla="*/ 84 w 147"/>
                  <a:gd name="T7" fmla="*/ 354 h 354"/>
                  <a:gd name="T8" fmla="*/ 15 w 147"/>
                  <a:gd name="T9" fmla="*/ 214 h 354"/>
                  <a:gd name="T10" fmla="*/ 81 w 147"/>
                  <a:gd name="T11" fmla="*/ 169 h 354"/>
                  <a:gd name="T12" fmla="*/ 0 w 147"/>
                  <a:gd name="T13" fmla="*/ 132 h 354"/>
                  <a:gd name="T14" fmla="*/ 75 w 147"/>
                  <a:gd name="T15" fmla="*/ 16 h 354"/>
                  <a:gd name="T16" fmla="*/ 111 w 147"/>
                  <a:gd name="T17"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 h="354">
                    <a:moveTo>
                      <a:pt x="111" y="0"/>
                    </a:moveTo>
                    <a:lnTo>
                      <a:pt x="111" y="39"/>
                    </a:lnTo>
                    <a:lnTo>
                      <a:pt x="147" y="354"/>
                    </a:lnTo>
                    <a:lnTo>
                      <a:pt x="84" y="354"/>
                    </a:lnTo>
                    <a:lnTo>
                      <a:pt x="15" y="214"/>
                    </a:lnTo>
                    <a:lnTo>
                      <a:pt x="81" y="169"/>
                    </a:lnTo>
                    <a:lnTo>
                      <a:pt x="0" y="132"/>
                    </a:lnTo>
                    <a:lnTo>
                      <a:pt x="75" y="16"/>
                    </a:lnTo>
                    <a:lnTo>
                      <a:pt x="111" y="0"/>
                    </a:lnTo>
                    <a:close/>
                  </a:path>
                </a:pathLst>
              </a:custGeom>
              <a:solidFill>
                <a:srgbClr val="1A1A1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2" name="Group 51"/>
            <p:cNvGrpSpPr/>
            <p:nvPr/>
          </p:nvGrpSpPr>
          <p:grpSpPr>
            <a:xfrm>
              <a:off x="2639220" y="2590802"/>
              <a:ext cx="709612" cy="769937"/>
              <a:chOff x="2668588" y="2424907"/>
              <a:chExt cx="709612" cy="769937"/>
            </a:xfrm>
          </p:grpSpPr>
          <p:sp>
            <p:nvSpPr>
              <p:cNvPr id="177" name="Freeform 100"/>
              <p:cNvSpPr>
                <a:spLocks/>
              </p:cNvSpPr>
              <p:nvPr/>
            </p:nvSpPr>
            <p:spPr bwMode="auto">
              <a:xfrm>
                <a:off x="3257550" y="2820194"/>
                <a:ext cx="120650" cy="177800"/>
              </a:xfrm>
              <a:custGeom>
                <a:avLst/>
                <a:gdLst>
                  <a:gd name="T0" fmla="*/ 57 w 75"/>
                  <a:gd name="T1" fmla="*/ 7 h 111"/>
                  <a:gd name="T2" fmla="*/ 11 w 75"/>
                  <a:gd name="T3" fmla="*/ 43 h 111"/>
                  <a:gd name="T4" fmla="*/ 18 w 75"/>
                  <a:gd name="T5" fmla="*/ 104 h 111"/>
                  <a:gd name="T6" fmla="*/ 64 w 75"/>
                  <a:gd name="T7" fmla="*/ 68 h 111"/>
                  <a:gd name="T8" fmla="*/ 57 w 75"/>
                  <a:gd name="T9" fmla="*/ 7 h 111"/>
                </a:gdLst>
                <a:ahLst/>
                <a:cxnLst>
                  <a:cxn ang="0">
                    <a:pos x="T0" y="T1"/>
                  </a:cxn>
                  <a:cxn ang="0">
                    <a:pos x="T2" y="T3"/>
                  </a:cxn>
                  <a:cxn ang="0">
                    <a:pos x="T4" y="T5"/>
                  </a:cxn>
                  <a:cxn ang="0">
                    <a:pos x="T6" y="T7"/>
                  </a:cxn>
                  <a:cxn ang="0">
                    <a:pos x="T8" y="T9"/>
                  </a:cxn>
                </a:cxnLst>
                <a:rect l="0" t="0" r="r" b="b"/>
                <a:pathLst>
                  <a:path w="75" h="111">
                    <a:moveTo>
                      <a:pt x="57" y="7"/>
                    </a:moveTo>
                    <a:cubicBezTo>
                      <a:pt x="43" y="0"/>
                      <a:pt x="22" y="17"/>
                      <a:pt x="11" y="43"/>
                    </a:cubicBezTo>
                    <a:cubicBezTo>
                      <a:pt x="0" y="70"/>
                      <a:pt x="3" y="97"/>
                      <a:pt x="18" y="104"/>
                    </a:cubicBezTo>
                    <a:cubicBezTo>
                      <a:pt x="33" y="111"/>
                      <a:pt x="53" y="94"/>
                      <a:pt x="64" y="68"/>
                    </a:cubicBezTo>
                    <a:cubicBezTo>
                      <a:pt x="75" y="41"/>
                      <a:pt x="72" y="14"/>
                      <a:pt x="57" y="7"/>
                    </a:cubicBezTo>
                    <a:close/>
                  </a:path>
                </a:pathLst>
              </a:custGeom>
              <a:solidFill>
                <a:srgbClr val="F6DBC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101"/>
              <p:cNvSpPr>
                <a:spLocks/>
              </p:cNvSpPr>
              <p:nvPr/>
            </p:nvSpPr>
            <p:spPr bwMode="auto">
              <a:xfrm>
                <a:off x="2695575" y="2820194"/>
                <a:ext cx="122238" cy="177800"/>
              </a:xfrm>
              <a:custGeom>
                <a:avLst/>
                <a:gdLst>
                  <a:gd name="T0" fmla="*/ 18 w 76"/>
                  <a:gd name="T1" fmla="*/ 7 h 111"/>
                  <a:gd name="T2" fmla="*/ 65 w 76"/>
                  <a:gd name="T3" fmla="*/ 43 h 111"/>
                  <a:gd name="T4" fmla="*/ 58 w 76"/>
                  <a:gd name="T5" fmla="*/ 104 h 111"/>
                  <a:gd name="T6" fmla="*/ 11 w 76"/>
                  <a:gd name="T7" fmla="*/ 68 h 111"/>
                  <a:gd name="T8" fmla="*/ 18 w 76"/>
                  <a:gd name="T9" fmla="*/ 7 h 111"/>
                </a:gdLst>
                <a:ahLst/>
                <a:cxnLst>
                  <a:cxn ang="0">
                    <a:pos x="T0" y="T1"/>
                  </a:cxn>
                  <a:cxn ang="0">
                    <a:pos x="T2" y="T3"/>
                  </a:cxn>
                  <a:cxn ang="0">
                    <a:pos x="T4" y="T5"/>
                  </a:cxn>
                  <a:cxn ang="0">
                    <a:pos x="T6" y="T7"/>
                  </a:cxn>
                  <a:cxn ang="0">
                    <a:pos x="T8" y="T9"/>
                  </a:cxn>
                </a:cxnLst>
                <a:rect l="0" t="0" r="r" b="b"/>
                <a:pathLst>
                  <a:path w="76" h="111">
                    <a:moveTo>
                      <a:pt x="18" y="7"/>
                    </a:moveTo>
                    <a:cubicBezTo>
                      <a:pt x="33" y="0"/>
                      <a:pt x="54" y="17"/>
                      <a:pt x="65" y="43"/>
                    </a:cubicBezTo>
                    <a:cubicBezTo>
                      <a:pt x="76" y="70"/>
                      <a:pt x="72" y="97"/>
                      <a:pt x="58" y="104"/>
                    </a:cubicBezTo>
                    <a:cubicBezTo>
                      <a:pt x="43" y="111"/>
                      <a:pt x="22" y="94"/>
                      <a:pt x="11" y="68"/>
                    </a:cubicBezTo>
                    <a:cubicBezTo>
                      <a:pt x="0" y="41"/>
                      <a:pt x="3" y="14"/>
                      <a:pt x="18" y="7"/>
                    </a:cubicBezTo>
                    <a:close/>
                  </a:path>
                </a:pathLst>
              </a:custGeom>
              <a:solidFill>
                <a:srgbClr val="F6DBC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102"/>
              <p:cNvSpPr>
                <a:spLocks/>
              </p:cNvSpPr>
              <p:nvPr/>
            </p:nvSpPr>
            <p:spPr bwMode="auto">
              <a:xfrm>
                <a:off x="2919413" y="3112294"/>
                <a:ext cx="234950" cy="82550"/>
              </a:xfrm>
              <a:custGeom>
                <a:avLst/>
                <a:gdLst>
                  <a:gd name="T0" fmla="*/ 147 w 147"/>
                  <a:gd name="T1" fmla="*/ 0 h 51"/>
                  <a:gd name="T2" fmla="*/ 0 w 147"/>
                  <a:gd name="T3" fmla="*/ 0 h 51"/>
                  <a:gd name="T4" fmla="*/ 0 w 147"/>
                  <a:gd name="T5" fmla="*/ 5 h 51"/>
                  <a:gd name="T6" fmla="*/ 73 w 147"/>
                  <a:gd name="T7" fmla="*/ 51 h 51"/>
                  <a:gd name="T8" fmla="*/ 147 w 147"/>
                  <a:gd name="T9" fmla="*/ 4 h 51"/>
                  <a:gd name="T10" fmla="*/ 147 w 147"/>
                  <a:gd name="T11" fmla="*/ 0 h 51"/>
                </a:gdLst>
                <a:ahLst/>
                <a:cxnLst>
                  <a:cxn ang="0">
                    <a:pos x="T0" y="T1"/>
                  </a:cxn>
                  <a:cxn ang="0">
                    <a:pos x="T2" y="T3"/>
                  </a:cxn>
                  <a:cxn ang="0">
                    <a:pos x="T4" y="T5"/>
                  </a:cxn>
                  <a:cxn ang="0">
                    <a:pos x="T6" y="T7"/>
                  </a:cxn>
                  <a:cxn ang="0">
                    <a:pos x="T8" y="T9"/>
                  </a:cxn>
                  <a:cxn ang="0">
                    <a:pos x="T10" y="T11"/>
                  </a:cxn>
                </a:cxnLst>
                <a:rect l="0" t="0" r="r" b="b"/>
                <a:pathLst>
                  <a:path w="147" h="51">
                    <a:moveTo>
                      <a:pt x="147" y="0"/>
                    </a:moveTo>
                    <a:cubicBezTo>
                      <a:pt x="0" y="0"/>
                      <a:pt x="0" y="0"/>
                      <a:pt x="0" y="0"/>
                    </a:cubicBezTo>
                    <a:cubicBezTo>
                      <a:pt x="0" y="5"/>
                      <a:pt x="0" y="5"/>
                      <a:pt x="0" y="5"/>
                    </a:cubicBezTo>
                    <a:cubicBezTo>
                      <a:pt x="0" y="5"/>
                      <a:pt x="46" y="51"/>
                      <a:pt x="73" y="51"/>
                    </a:cubicBezTo>
                    <a:cubicBezTo>
                      <a:pt x="100" y="51"/>
                      <a:pt x="147" y="4"/>
                      <a:pt x="147" y="4"/>
                    </a:cubicBezTo>
                    <a:cubicBezTo>
                      <a:pt x="147" y="0"/>
                      <a:pt x="147" y="0"/>
                      <a:pt x="147" y="0"/>
                    </a:cubicBezTo>
                  </a:path>
                </a:pathLst>
              </a:custGeom>
              <a:solidFill>
                <a:srgbClr val="C5AF9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03"/>
              <p:cNvSpPr>
                <a:spLocks/>
              </p:cNvSpPr>
              <p:nvPr/>
            </p:nvSpPr>
            <p:spPr bwMode="auto">
              <a:xfrm>
                <a:off x="2711450" y="2445544"/>
                <a:ext cx="652463" cy="723900"/>
              </a:xfrm>
              <a:custGeom>
                <a:avLst/>
                <a:gdLst>
                  <a:gd name="T0" fmla="*/ 203 w 406"/>
                  <a:gd name="T1" fmla="*/ 450 h 450"/>
                  <a:gd name="T2" fmla="*/ 30 w 406"/>
                  <a:gd name="T3" fmla="*/ 266 h 450"/>
                  <a:gd name="T4" fmla="*/ 203 w 406"/>
                  <a:gd name="T5" fmla="*/ 0 h 450"/>
                  <a:gd name="T6" fmla="*/ 375 w 406"/>
                  <a:gd name="T7" fmla="*/ 266 h 450"/>
                  <a:gd name="T8" fmla="*/ 203 w 406"/>
                  <a:gd name="T9" fmla="*/ 450 h 450"/>
                </a:gdLst>
                <a:ahLst/>
                <a:cxnLst>
                  <a:cxn ang="0">
                    <a:pos x="T0" y="T1"/>
                  </a:cxn>
                  <a:cxn ang="0">
                    <a:pos x="T2" y="T3"/>
                  </a:cxn>
                  <a:cxn ang="0">
                    <a:pos x="T4" y="T5"/>
                  </a:cxn>
                  <a:cxn ang="0">
                    <a:pos x="T6" y="T7"/>
                  </a:cxn>
                  <a:cxn ang="0">
                    <a:pos x="T8" y="T9"/>
                  </a:cxn>
                </a:cxnLst>
                <a:rect l="0" t="0" r="r" b="b"/>
                <a:pathLst>
                  <a:path w="406" h="450">
                    <a:moveTo>
                      <a:pt x="203" y="450"/>
                    </a:moveTo>
                    <a:cubicBezTo>
                      <a:pt x="157" y="450"/>
                      <a:pt x="60" y="374"/>
                      <a:pt x="30" y="266"/>
                    </a:cubicBezTo>
                    <a:cubicBezTo>
                      <a:pt x="0" y="157"/>
                      <a:pt x="57" y="0"/>
                      <a:pt x="203" y="0"/>
                    </a:cubicBezTo>
                    <a:cubicBezTo>
                      <a:pt x="349" y="0"/>
                      <a:pt x="406" y="157"/>
                      <a:pt x="375" y="266"/>
                    </a:cubicBezTo>
                    <a:cubicBezTo>
                      <a:pt x="346" y="374"/>
                      <a:pt x="249" y="450"/>
                      <a:pt x="203" y="450"/>
                    </a:cubicBezTo>
                    <a:close/>
                  </a:path>
                </a:pathLst>
              </a:custGeom>
              <a:solidFill>
                <a:srgbClr val="F6DBC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04"/>
              <p:cNvSpPr>
                <a:spLocks/>
              </p:cNvSpPr>
              <p:nvPr/>
            </p:nvSpPr>
            <p:spPr bwMode="auto">
              <a:xfrm>
                <a:off x="2668588" y="2424907"/>
                <a:ext cx="690563" cy="498475"/>
              </a:xfrm>
              <a:custGeom>
                <a:avLst/>
                <a:gdLst>
                  <a:gd name="T0" fmla="*/ 259 w 430"/>
                  <a:gd name="T1" fmla="*/ 148 h 310"/>
                  <a:gd name="T2" fmla="*/ 357 w 430"/>
                  <a:gd name="T3" fmla="*/ 226 h 310"/>
                  <a:gd name="T4" fmla="*/ 387 w 430"/>
                  <a:gd name="T5" fmla="*/ 301 h 310"/>
                  <a:gd name="T6" fmla="*/ 411 w 430"/>
                  <a:gd name="T7" fmla="*/ 145 h 310"/>
                  <a:gd name="T8" fmla="*/ 257 w 430"/>
                  <a:gd name="T9" fmla="*/ 4 h 310"/>
                  <a:gd name="T10" fmla="*/ 104 w 430"/>
                  <a:gd name="T11" fmla="*/ 47 h 310"/>
                  <a:gd name="T12" fmla="*/ 63 w 430"/>
                  <a:gd name="T13" fmla="*/ 310 h 310"/>
                  <a:gd name="T14" fmla="*/ 148 w 430"/>
                  <a:gd name="T15" fmla="*/ 105 h 310"/>
                  <a:gd name="T16" fmla="*/ 259 w 430"/>
                  <a:gd name="T17" fmla="*/ 148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0" h="310">
                    <a:moveTo>
                      <a:pt x="259" y="148"/>
                    </a:moveTo>
                    <a:cubicBezTo>
                      <a:pt x="295" y="223"/>
                      <a:pt x="310" y="246"/>
                      <a:pt x="357" y="226"/>
                    </a:cubicBezTo>
                    <a:cubicBezTo>
                      <a:pt x="405" y="206"/>
                      <a:pt x="396" y="262"/>
                      <a:pt x="387" y="301"/>
                    </a:cubicBezTo>
                    <a:cubicBezTo>
                      <a:pt x="430" y="248"/>
                      <a:pt x="425" y="197"/>
                      <a:pt x="411" y="145"/>
                    </a:cubicBezTo>
                    <a:cubicBezTo>
                      <a:pt x="397" y="88"/>
                      <a:pt x="325" y="2"/>
                      <a:pt x="257" y="4"/>
                    </a:cubicBezTo>
                    <a:cubicBezTo>
                      <a:pt x="220" y="0"/>
                      <a:pt x="164" y="5"/>
                      <a:pt x="104" y="47"/>
                    </a:cubicBezTo>
                    <a:cubicBezTo>
                      <a:pt x="0" y="122"/>
                      <a:pt x="35" y="290"/>
                      <a:pt x="63" y="310"/>
                    </a:cubicBezTo>
                    <a:cubicBezTo>
                      <a:pt x="36" y="155"/>
                      <a:pt x="102" y="186"/>
                      <a:pt x="148" y="105"/>
                    </a:cubicBezTo>
                    <a:cubicBezTo>
                      <a:pt x="163" y="69"/>
                      <a:pt x="221" y="67"/>
                      <a:pt x="259" y="148"/>
                    </a:cubicBezTo>
                    <a:close/>
                  </a:path>
                </a:pathLst>
              </a:custGeom>
              <a:solidFill>
                <a:srgbClr val="BF97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3" name="Freeform 105"/>
            <p:cNvSpPr>
              <a:spLocks/>
            </p:cNvSpPr>
            <p:nvPr/>
          </p:nvSpPr>
          <p:spPr bwMode="auto">
            <a:xfrm>
              <a:off x="2712245" y="3384552"/>
              <a:ext cx="234950" cy="433388"/>
            </a:xfrm>
            <a:custGeom>
              <a:avLst/>
              <a:gdLst>
                <a:gd name="T0" fmla="*/ 148 w 148"/>
                <a:gd name="T1" fmla="*/ 272 h 273"/>
                <a:gd name="T2" fmla="*/ 84 w 148"/>
                <a:gd name="T3" fmla="*/ 272 h 273"/>
                <a:gd name="T4" fmla="*/ 80 w 148"/>
                <a:gd name="T5" fmla="*/ 273 h 273"/>
                <a:gd name="T6" fmla="*/ 16 w 148"/>
                <a:gd name="T7" fmla="*/ 213 h 273"/>
                <a:gd name="T8" fmla="*/ 81 w 148"/>
                <a:gd name="T9" fmla="*/ 169 h 273"/>
                <a:gd name="T10" fmla="*/ 0 w 148"/>
                <a:gd name="T11" fmla="*/ 131 h 273"/>
                <a:gd name="T12" fmla="*/ 54 w 148"/>
                <a:gd name="T13" fmla="*/ 48 h 273"/>
                <a:gd name="T14" fmla="*/ 75 w 148"/>
                <a:gd name="T15" fmla="*/ 16 h 273"/>
                <a:gd name="T16" fmla="*/ 111 w 148"/>
                <a:gd name="T17" fmla="*/ 0 h 273"/>
                <a:gd name="T18" fmla="*/ 111 w 148"/>
                <a:gd name="T19" fmla="*/ 38 h 273"/>
                <a:gd name="T20" fmla="*/ 147 w 148"/>
                <a:gd name="T21" fmla="*/ 273 h 273"/>
                <a:gd name="T22" fmla="*/ 148 w 148"/>
                <a:gd name="T23" fmla="*/ 27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73">
                  <a:moveTo>
                    <a:pt x="148" y="272"/>
                  </a:moveTo>
                  <a:lnTo>
                    <a:pt x="84" y="272"/>
                  </a:lnTo>
                  <a:lnTo>
                    <a:pt x="80" y="273"/>
                  </a:lnTo>
                  <a:lnTo>
                    <a:pt x="16" y="213"/>
                  </a:lnTo>
                  <a:lnTo>
                    <a:pt x="81" y="169"/>
                  </a:lnTo>
                  <a:lnTo>
                    <a:pt x="0" y="131"/>
                  </a:lnTo>
                  <a:lnTo>
                    <a:pt x="54" y="48"/>
                  </a:lnTo>
                  <a:lnTo>
                    <a:pt x="75" y="16"/>
                  </a:lnTo>
                  <a:lnTo>
                    <a:pt x="111" y="0"/>
                  </a:lnTo>
                  <a:lnTo>
                    <a:pt x="111" y="38"/>
                  </a:lnTo>
                  <a:lnTo>
                    <a:pt x="147" y="273"/>
                  </a:lnTo>
                  <a:lnTo>
                    <a:pt x="148" y="272"/>
                  </a:lnTo>
                  <a:close/>
                </a:path>
              </a:pathLst>
            </a:custGeom>
            <a:solidFill>
              <a:srgbClr val="EDEDE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06"/>
            <p:cNvSpPr>
              <a:spLocks/>
            </p:cNvSpPr>
            <p:nvPr/>
          </p:nvSpPr>
          <p:spPr bwMode="auto">
            <a:xfrm>
              <a:off x="3067845" y="3381377"/>
              <a:ext cx="231775" cy="436563"/>
            </a:xfrm>
            <a:custGeom>
              <a:avLst/>
              <a:gdLst>
                <a:gd name="T0" fmla="*/ 66 w 146"/>
                <a:gd name="T1" fmla="*/ 169 h 275"/>
                <a:gd name="T2" fmla="*/ 132 w 146"/>
                <a:gd name="T3" fmla="*/ 212 h 275"/>
                <a:gd name="T4" fmla="*/ 67 w 146"/>
                <a:gd name="T5" fmla="*/ 275 h 275"/>
                <a:gd name="T6" fmla="*/ 63 w 146"/>
                <a:gd name="T7" fmla="*/ 274 h 275"/>
                <a:gd name="T8" fmla="*/ 0 w 146"/>
                <a:gd name="T9" fmla="*/ 274 h 275"/>
                <a:gd name="T10" fmla="*/ 1 w 146"/>
                <a:gd name="T11" fmla="*/ 275 h 275"/>
                <a:gd name="T12" fmla="*/ 37 w 146"/>
                <a:gd name="T13" fmla="*/ 37 h 275"/>
                <a:gd name="T14" fmla="*/ 37 w 146"/>
                <a:gd name="T15" fmla="*/ 0 h 275"/>
                <a:gd name="T16" fmla="*/ 81 w 146"/>
                <a:gd name="T17" fmla="*/ 19 h 275"/>
                <a:gd name="T18" fmla="*/ 100 w 146"/>
                <a:gd name="T19" fmla="*/ 51 h 275"/>
                <a:gd name="T20" fmla="*/ 146 w 146"/>
                <a:gd name="T21" fmla="*/ 130 h 275"/>
                <a:gd name="T22" fmla="*/ 66 w 146"/>
                <a:gd name="T23" fmla="*/ 169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275">
                  <a:moveTo>
                    <a:pt x="66" y="169"/>
                  </a:moveTo>
                  <a:lnTo>
                    <a:pt x="132" y="212"/>
                  </a:lnTo>
                  <a:lnTo>
                    <a:pt x="67" y="275"/>
                  </a:lnTo>
                  <a:lnTo>
                    <a:pt x="63" y="274"/>
                  </a:lnTo>
                  <a:lnTo>
                    <a:pt x="0" y="274"/>
                  </a:lnTo>
                  <a:lnTo>
                    <a:pt x="1" y="275"/>
                  </a:lnTo>
                  <a:lnTo>
                    <a:pt x="37" y="37"/>
                  </a:lnTo>
                  <a:lnTo>
                    <a:pt x="37" y="0"/>
                  </a:lnTo>
                  <a:lnTo>
                    <a:pt x="81" y="19"/>
                  </a:lnTo>
                  <a:lnTo>
                    <a:pt x="100" y="51"/>
                  </a:lnTo>
                  <a:lnTo>
                    <a:pt x="146" y="130"/>
                  </a:lnTo>
                  <a:lnTo>
                    <a:pt x="66" y="169"/>
                  </a:lnTo>
                  <a:close/>
                </a:path>
              </a:pathLst>
            </a:custGeom>
            <a:solidFill>
              <a:srgbClr val="EDEDE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07"/>
            <p:cNvSpPr>
              <a:spLocks/>
            </p:cNvSpPr>
            <p:nvPr/>
          </p:nvSpPr>
          <p:spPr bwMode="auto">
            <a:xfrm>
              <a:off x="5316538" y="1786732"/>
              <a:ext cx="379413" cy="960438"/>
            </a:xfrm>
            <a:custGeom>
              <a:avLst/>
              <a:gdLst>
                <a:gd name="T0" fmla="*/ 85 w 236"/>
                <a:gd name="T1" fmla="*/ 54 h 598"/>
                <a:gd name="T2" fmla="*/ 191 w 236"/>
                <a:gd name="T3" fmla="*/ 103 h 598"/>
                <a:gd name="T4" fmla="*/ 221 w 236"/>
                <a:gd name="T5" fmla="*/ 279 h 598"/>
                <a:gd name="T6" fmla="*/ 113 w 236"/>
                <a:gd name="T7" fmla="*/ 597 h 598"/>
                <a:gd name="T8" fmla="*/ 18 w 236"/>
                <a:gd name="T9" fmla="*/ 271 h 598"/>
                <a:gd name="T10" fmla="*/ 85 w 236"/>
                <a:gd name="T11" fmla="*/ 54 h 598"/>
              </a:gdLst>
              <a:ahLst/>
              <a:cxnLst>
                <a:cxn ang="0">
                  <a:pos x="T0" y="T1"/>
                </a:cxn>
                <a:cxn ang="0">
                  <a:pos x="T2" y="T3"/>
                </a:cxn>
                <a:cxn ang="0">
                  <a:pos x="T4" y="T5"/>
                </a:cxn>
                <a:cxn ang="0">
                  <a:pos x="T6" y="T7"/>
                </a:cxn>
                <a:cxn ang="0">
                  <a:pos x="T8" y="T9"/>
                </a:cxn>
                <a:cxn ang="0">
                  <a:pos x="T10" y="T11"/>
                </a:cxn>
              </a:cxnLst>
              <a:rect l="0" t="0" r="r" b="b"/>
              <a:pathLst>
                <a:path w="236" h="598">
                  <a:moveTo>
                    <a:pt x="85" y="54"/>
                  </a:moveTo>
                  <a:cubicBezTo>
                    <a:pt x="94" y="25"/>
                    <a:pt x="163" y="0"/>
                    <a:pt x="191" y="103"/>
                  </a:cubicBezTo>
                  <a:cubicBezTo>
                    <a:pt x="219" y="206"/>
                    <a:pt x="205" y="243"/>
                    <a:pt x="221" y="279"/>
                  </a:cubicBezTo>
                  <a:cubicBezTo>
                    <a:pt x="236" y="316"/>
                    <a:pt x="200" y="598"/>
                    <a:pt x="113" y="597"/>
                  </a:cubicBezTo>
                  <a:cubicBezTo>
                    <a:pt x="20" y="596"/>
                    <a:pt x="0" y="326"/>
                    <a:pt x="18" y="271"/>
                  </a:cubicBezTo>
                  <a:cubicBezTo>
                    <a:pt x="37" y="217"/>
                    <a:pt x="20" y="54"/>
                    <a:pt x="85" y="54"/>
                  </a:cubicBezTo>
                </a:path>
              </a:pathLst>
            </a:custGeom>
            <a:solidFill>
              <a:srgbClr val="60534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08"/>
            <p:cNvSpPr>
              <a:spLocks/>
            </p:cNvSpPr>
            <p:nvPr/>
          </p:nvSpPr>
          <p:spPr bwMode="auto">
            <a:xfrm>
              <a:off x="5702300" y="1786732"/>
              <a:ext cx="379413" cy="960438"/>
            </a:xfrm>
            <a:custGeom>
              <a:avLst/>
              <a:gdLst>
                <a:gd name="T0" fmla="*/ 151 w 237"/>
                <a:gd name="T1" fmla="*/ 54 h 598"/>
                <a:gd name="T2" fmla="*/ 45 w 237"/>
                <a:gd name="T3" fmla="*/ 103 h 598"/>
                <a:gd name="T4" fmla="*/ 15 w 237"/>
                <a:gd name="T5" fmla="*/ 279 h 598"/>
                <a:gd name="T6" fmla="*/ 123 w 237"/>
                <a:gd name="T7" fmla="*/ 597 h 598"/>
                <a:gd name="T8" fmla="*/ 218 w 237"/>
                <a:gd name="T9" fmla="*/ 271 h 598"/>
                <a:gd name="T10" fmla="*/ 151 w 237"/>
                <a:gd name="T11" fmla="*/ 54 h 598"/>
              </a:gdLst>
              <a:ahLst/>
              <a:cxnLst>
                <a:cxn ang="0">
                  <a:pos x="T0" y="T1"/>
                </a:cxn>
                <a:cxn ang="0">
                  <a:pos x="T2" y="T3"/>
                </a:cxn>
                <a:cxn ang="0">
                  <a:pos x="T4" y="T5"/>
                </a:cxn>
                <a:cxn ang="0">
                  <a:pos x="T6" y="T7"/>
                </a:cxn>
                <a:cxn ang="0">
                  <a:pos x="T8" y="T9"/>
                </a:cxn>
                <a:cxn ang="0">
                  <a:pos x="T10" y="T11"/>
                </a:cxn>
              </a:cxnLst>
              <a:rect l="0" t="0" r="r" b="b"/>
              <a:pathLst>
                <a:path w="237" h="598">
                  <a:moveTo>
                    <a:pt x="151" y="54"/>
                  </a:moveTo>
                  <a:cubicBezTo>
                    <a:pt x="142" y="25"/>
                    <a:pt x="73" y="0"/>
                    <a:pt x="45" y="103"/>
                  </a:cubicBezTo>
                  <a:cubicBezTo>
                    <a:pt x="17" y="206"/>
                    <a:pt x="31" y="243"/>
                    <a:pt x="15" y="279"/>
                  </a:cubicBezTo>
                  <a:cubicBezTo>
                    <a:pt x="0" y="316"/>
                    <a:pt x="37" y="598"/>
                    <a:pt x="123" y="597"/>
                  </a:cubicBezTo>
                  <a:cubicBezTo>
                    <a:pt x="216" y="596"/>
                    <a:pt x="237" y="326"/>
                    <a:pt x="218" y="271"/>
                  </a:cubicBezTo>
                  <a:cubicBezTo>
                    <a:pt x="200" y="217"/>
                    <a:pt x="216" y="54"/>
                    <a:pt x="151" y="54"/>
                  </a:cubicBezTo>
                </a:path>
              </a:pathLst>
            </a:custGeom>
            <a:solidFill>
              <a:srgbClr val="60534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09"/>
            <p:cNvSpPr>
              <a:spLocks/>
            </p:cNvSpPr>
            <p:nvPr/>
          </p:nvSpPr>
          <p:spPr bwMode="auto">
            <a:xfrm>
              <a:off x="5116513" y="2553494"/>
              <a:ext cx="1182688" cy="442913"/>
            </a:xfrm>
            <a:custGeom>
              <a:avLst/>
              <a:gdLst>
                <a:gd name="T0" fmla="*/ 438 w 737"/>
                <a:gd name="T1" fmla="*/ 0 h 276"/>
                <a:gd name="T2" fmla="*/ 295 w 737"/>
                <a:gd name="T3" fmla="*/ 7 h 276"/>
                <a:gd name="T4" fmla="*/ 79 w 737"/>
                <a:gd name="T5" fmla="*/ 99 h 276"/>
                <a:gd name="T6" fmla="*/ 0 w 737"/>
                <a:gd name="T7" fmla="*/ 276 h 276"/>
                <a:gd name="T8" fmla="*/ 737 w 737"/>
                <a:gd name="T9" fmla="*/ 276 h 276"/>
                <a:gd name="T10" fmla="*/ 658 w 737"/>
                <a:gd name="T11" fmla="*/ 99 h 276"/>
                <a:gd name="T12" fmla="*/ 438 w 737"/>
                <a:gd name="T13" fmla="*/ 0 h 276"/>
              </a:gdLst>
              <a:ahLst/>
              <a:cxnLst>
                <a:cxn ang="0">
                  <a:pos x="T0" y="T1"/>
                </a:cxn>
                <a:cxn ang="0">
                  <a:pos x="T2" y="T3"/>
                </a:cxn>
                <a:cxn ang="0">
                  <a:pos x="T4" y="T5"/>
                </a:cxn>
                <a:cxn ang="0">
                  <a:pos x="T6" y="T7"/>
                </a:cxn>
                <a:cxn ang="0">
                  <a:pos x="T8" y="T9"/>
                </a:cxn>
                <a:cxn ang="0">
                  <a:pos x="T10" y="T11"/>
                </a:cxn>
                <a:cxn ang="0">
                  <a:pos x="T12" y="T13"/>
                </a:cxn>
              </a:cxnLst>
              <a:rect l="0" t="0" r="r" b="b"/>
              <a:pathLst>
                <a:path w="737" h="276">
                  <a:moveTo>
                    <a:pt x="438" y="0"/>
                  </a:moveTo>
                  <a:cubicBezTo>
                    <a:pt x="437" y="3"/>
                    <a:pt x="296" y="5"/>
                    <a:pt x="295" y="7"/>
                  </a:cubicBezTo>
                  <a:cubicBezTo>
                    <a:pt x="250" y="70"/>
                    <a:pt x="155" y="82"/>
                    <a:pt x="79" y="99"/>
                  </a:cubicBezTo>
                  <a:cubicBezTo>
                    <a:pt x="3" y="116"/>
                    <a:pt x="0" y="212"/>
                    <a:pt x="0" y="276"/>
                  </a:cubicBezTo>
                  <a:cubicBezTo>
                    <a:pt x="737" y="276"/>
                    <a:pt x="737" y="276"/>
                    <a:pt x="737" y="276"/>
                  </a:cubicBezTo>
                  <a:cubicBezTo>
                    <a:pt x="737" y="212"/>
                    <a:pt x="736" y="116"/>
                    <a:pt x="658" y="99"/>
                  </a:cubicBezTo>
                  <a:cubicBezTo>
                    <a:pt x="581" y="81"/>
                    <a:pt x="480" y="66"/>
                    <a:pt x="438" y="0"/>
                  </a:cubicBezTo>
                </a:path>
              </a:pathLst>
            </a:custGeom>
            <a:solidFill>
              <a:srgbClr val="C9383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10"/>
            <p:cNvSpPr>
              <a:spLocks/>
            </p:cNvSpPr>
            <p:nvPr/>
          </p:nvSpPr>
          <p:spPr bwMode="auto">
            <a:xfrm>
              <a:off x="5588000" y="2553494"/>
              <a:ext cx="238125" cy="442913"/>
            </a:xfrm>
            <a:custGeom>
              <a:avLst/>
              <a:gdLst>
                <a:gd name="T0" fmla="*/ 149 w 149"/>
                <a:gd name="T1" fmla="*/ 7 h 276"/>
                <a:gd name="T2" fmla="*/ 149 w 149"/>
                <a:gd name="T3" fmla="*/ 41 h 276"/>
                <a:gd name="T4" fmla="*/ 113 w 149"/>
                <a:gd name="T5" fmla="*/ 276 h 276"/>
                <a:gd name="T6" fmla="*/ 36 w 149"/>
                <a:gd name="T7" fmla="*/ 276 h 276"/>
                <a:gd name="T8" fmla="*/ 0 w 149"/>
                <a:gd name="T9" fmla="*/ 44 h 276"/>
                <a:gd name="T10" fmla="*/ 0 w 149"/>
                <a:gd name="T11" fmla="*/ 7 h 276"/>
                <a:gd name="T12" fmla="*/ 1 w 149"/>
                <a:gd name="T13" fmla="*/ 7 h 276"/>
                <a:gd name="T14" fmla="*/ 144 w 149"/>
                <a:gd name="T15" fmla="*/ 0 h 276"/>
                <a:gd name="T16" fmla="*/ 149 w 149"/>
                <a:gd name="T17" fmla="*/ 7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76">
                  <a:moveTo>
                    <a:pt x="149" y="7"/>
                  </a:moveTo>
                  <a:cubicBezTo>
                    <a:pt x="149" y="41"/>
                    <a:pt x="149" y="41"/>
                    <a:pt x="149" y="41"/>
                  </a:cubicBezTo>
                  <a:cubicBezTo>
                    <a:pt x="113" y="276"/>
                    <a:pt x="113" y="276"/>
                    <a:pt x="113" y="276"/>
                  </a:cubicBezTo>
                  <a:cubicBezTo>
                    <a:pt x="36" y="276"/>
                    <a:pt x="36" y="276"/>
                    <a:pt x="36" y="276"/>
                  </a:cubicBezTo>
                  <a:cubicBezTo>
                    <a:pt x="0" y="44"/>
                    <a:pt x="0" y="44"/>
                    <a:pt x="0" y="44"/>
                  </a:cubicBezTo>
                  <a:cubicBezTo>
                    <a:pt x="0" y="7"/>
                    <a:pt x="0" y="7"/>
                    <a:pt x="0" y="7"/>
                  </a:cubicBezTo>
                  <a:cubicBezTo>
                    <a:pt x="1" y="7"/>
                    <a:pt x="1" y="7"/>
                    <a:pt x="1" y="7"/>
                  </a:cubicBezTo>
                  <a:cubicBezTo>
                    <a:pt x="2" y="5"/>
                    <a:pt x="143" y="3"/>
                    <a:pt x="144" y="0"/>
                  </a:cubicBezTo>
                  <a:cubicBezTo>
                    <a:pt x="146" y="2"/>
                    <a:pt x="147" y="4"/>
                    <a:pt x="149" y="7"/>
                  </a:cubicBezTo>
                  <a:close/>
                </a:path>
              </a:pathLst>
            </a:custGeom>
            <a:solidFill>
              <a:srgbClr val="C9383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11"/>
            <p:cNvSpPr>
              <a:spLocks/>
            </p:cNvSpPr>
            <p:nvPr/>
          </p:nvSpPr>
          <p:spPr bwMode="auto">
            <a:xfrm>
              <a:off x="5589588" y="2155032"/>
              <a:ext cx="234950" cy="571500"/>
            </a:xfrm>
            <a:custGeom>
              <a:avLst/>
              <a:gdLst>
                <a:gd name="T0" fmla="*/ 0 w 147"/>
                <a:gd name="T1" fmla="*/ 98 h 356"/>
                <a:gd name="T2" fmla="*/ 0 w 147"/>
                <a:gd name="T3" fmla="*/ 219 h 356"/>
                <a:gd name="T4" fmla="*/ 0 w 147"/>
                <a:gd name="T5" fmla="*/ 278 h 356"/>
                <a:gd name="T6" fmla="*/ 147 w 147"/>
                <a:gd name="T7" fmla="*/ 278 h 356"/>
                <a:gd name="T8" fmla="*/ 147 w 147"/>
                <a:gd name="T9" fmla="*/ 219 h 356"/>
                <a:gd name="T10" fmla="*/ 147 w 147"/>
                <a:gd name="T11" fmla="*/ 98 h 356"/>
                <a:gd name="T12" fmla="*/ 0 w 147"/>
                <a:gd name="T13" fmla="*/ 98 h 356"/>
              </a:gdLst>
              <a:ahLst/>
              <a:cxnLst>
                <a:cxn ang="0">
                  <a:pos x="T0" y="T1"/>
                </a:cxn>
                <a:cxn ang="0">
                  <a:pos x="T2" y="T3"/>
                </a:cxn>
                <a:cxn ang="0">
                  <a:pos x="T4" y="T5"/>
                </a:cxn>
                <a:cxn ang="0">
                  <a:pos x="T6" y="T7"/>
                </a:cxn>
                <a:cxn ang="0">
                  <a:pos x="T8" y="T9"/>
                </a:cxn>
                <a:cxn ang="0">
                  <a:pos x="T10" y="T11"/>
                </a:cxn>
                <a:cxn ang="0">
                  <a:pos x="T12" y="T13"/>
                </a:cxn>
              </a:cxnLst>
              <a:rect l="0" t="0" r="r" b="b"/>
              <a:pathLst>
                <a:path w="147" h="356">
                  <a:moveTo>
                    <a:pt x="0" y="98"/>
                  </a:moveTo>
                  <a:cubicBezTo>
                    <a:pt x="0" y="219"/>
                    <a:pt x="0" y="219"/>
                    <a:pt x="0" y="219"/>
                  </a:cubicBezTo>
                  <a:cubicBezTo>
                    <a:pt x="0" y="278"/>
                    <a:pt x="0" y="278"/>
                    <a:pt x="0" y="278"/>
                  </a:cubicBezTo>
                  <a:cubicBezTo>
                    <a:pt x="37" y="354"/>
                    <a:pt x="103" y="356"/>
                    <a:pt x="147" y="278"/>
                  </a:cubicBezTo>
                  <a:cubicBezTo>
                    <a:pt x="147" y="219"/>
                    <a:pt x="147" y="219"/>
                    <a:pt x="147" y="219"/>
                  </a:cubicBezTo>
                  <a:cubicBezTo>
                    <a:pt x="147" y="98"/>
                    <a:pt x="147" y="98"/>
                    <a:pt x="147" y="98"/>
                  </a:cubicBezTo>
                  <a:cubicBezTo>
                    <a:pt x="147" y="0"/>
                    <a:pt x="0" y="0"/>
                    <a:pt x="0" y="98"/>
                  </a:cubicBezTo>
                </a:path>
              </a:pathLst>
            </a:custGeom>
            <a:solidFill>
              <a:srgbClr val="F6DCB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12"/>
            <p:cNvSpPr>
              <a:spLocks/>
            </p:cNvSpPr>
            <p:nvPr/>
          </p:nvSpPr>
          <p:spPr bwMode="auto">
            <a:xfrm>
              <a:off x="5927725" y="2164557"/>
              <a:ext cx="120650" cy="179388"/>
            </a:xfrm>
            <a:custGeom>
              <a:avLst/>
              <a:gdLst>
                <a:gd name="T0" fmla="*/ 57 w 75"/>
                <a:gd name="T1" fmla="*/ 7 h 111"/>
                <a:gd name="T2" fmla="*/ 11 w 75"/>
                <a:gd name="T3" fmla="*/ 43 h 111"/>
                <a:gd name="T4" fmla="*/ 18 w 75"/>
                <a:gd name="T5" fmla="*/ 104 h 111"/>
                <a:gd name="T6" fmla="*/ 64 w 75"/>
                <a:gd name="T7" fmla="*/ 68 h 111"/>
                <a:gd name="T8" fmla="*/ 57 w 75"/>
                <a:gd name="T9" fmla="*/ 7 h 111"/>
              </a:gdLst>
              <a:ahLst/>
              <a:cxnLst>
                <a:cxn ang="0">
                  <a:pos x="T0" y="T1"/>
                </a:cxn>
                <a:cxn ang="0">
                  <a:pos x="T2" y="T3"/>
                </a:cxn>
                <a:cxn ang="0">
                  <a:pos x="T4" y="T5"/>
                </a:cxn>
                <a:cxn ang="0">
                  <a:pos x="T6" y="T7"/>
                </a:cxn>
                <a:cxn ang="0">
                  <a:pos x="T8" y="T9"/>
                </a:cxn>
              </a:cxnLst>
              <a:rect l="0" t="0" r="r" b="b"/>
              <a:pathLst>
                <a:path w="75" h="111">
                  <a:moveTo>
                    <a:pt x="57" y="7"/>
                  </a:moveTo>
                  <a:cubicBezTo>
                    <a:pt x="43" y="0"/>
                    <a:pt x="22" y="17"/>
                    <a:pt x="11" y="43"/>
                  </a:cubicBezTo>
                  <a:cubicBezTo>
                    <a:pt x="0" y="70"/>
                    <a:pt x="3" y="97"/>
                    <a:pt x="18" y="104"/>
                  </a:cubicBezTo>
                  <a:cubicBezTo>
                    <a:pt x="33" y="111"/>
                    <a:pt x="53" y="94"/>
                    <a:pt x="64" y="68"/>
                  </a:cubicBezTo>
                  <a:cubicBezTo>
                    <a:pt x="75" y="41"/>
                    <a:pt x="72" y="14"/>
                    <a:pt x="57" y="7"/>
                  </a:cubicBezTo>
                  <a:close/>
                </a:path>
              </a:pathLst>
            </a:custGeom>
            <a:solidFill>
              <a:srgbClr val="F6DCB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13"/>
            <p:cNvSpPr>
              <a:spLocks/>
            </p:cNvSpPr>
            <p:nvPr/>
          </p:nvSpPr>
          <p:spPr bwMode="auto">
            <a:xfrm>
              <a:off x="5365750" y="2164557"/>
              <a:ext cx="122238" cy="179388"/>
            </a:xfrm>
            <a:custGeom>
              <a:avLst/>
              <a:gdLst>
                <a:gd name="T0" fmla="*/ 18 w 76"/>
                <a:gd name="T1" fmla="*/ 7 h 111"/>
                <a:gd name="T2" fmla="*/ 65 w 76"/>
                <a:gd name="T3" fmla="*/ 43 h 111"/>
                <a:gd name="T4" fmla="*/ 58 w 76"/>
                <a:gd name="T5" fmla="*/ 104 h 111"/>
                <a:gd name="T6" fmla="*/ 11 w 76"/>
                <a:gd name="T7" fmla="*/ 68 h 111"/>
                <a:gd name="T8" fmla="*/ 18 w 76"/>
                <a:gd name="T9" fmla="*/ 7 h 111"/>
              </a:gdLst>
              <a:ahLst/>
              <a:cxnLst>
                <a:cxn ang="0">
                  <a:pos x="T0" y="T1"/>
                </a:cxn>
                <a:cxn ang="0">
                  <a:pos x="T2" y="T3"/>
                </a:cxn>
                <a:cxn ang="0">
                  <a:pos x="T4" y="T5"/>
                </a:cxn>
                <a:cxn ang="0">
                  <a:pos x="T6" y="T7"/>
                </a:cxn>
                <a:cxn ang="0">
                  <a:pos x="T8" y="T9"/>
                </a:cxn>
              </a:cxnLst>
              <a:rect l="0" t="0" r="r" b="b"/>
              <a:pathLst>
                <a:path w="76" h="111">
                  <a:moveTo>
                    <a:pt x="18" y="7"/>
                  </a:moveTo>
                  <a:cubicBezTo>
                    <a:pt x="33" y="0"/>
                    <a:pt x="54" y="17"/>
                    <a:pt x="65" y="43"/>
                  </a:cubicBezTo>
                  <a:cubicBezTo>
                    <a:pt x="76" y="70"/>
                    <a:pt x="72" y="97"/>
                    <a:pt x="58" y="104"/>
                  </a:cubicBezTo>
                  <a:cubicBezTo>
                    <a:pt x="43" y="111"/>
                    <a:pt x="22" y="94"/>
                    <a:pt x="11" y="68"/>
                  </a:cubicBezTo>
                  <a:cubicBezTo>
                    <a:pt x="0" y="41"/>
                    <a:pt x="3" y="14"/>
                    <a:pt x="18" y="7"/>
                  </a:cubicBezTo>
                  <a:close/>
                </a:path>
              </a:pathLst>
            </a:custGeom>
            <a:solidFill>
              <a:srgbClr val="F6DCB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14"/>
            <p:cNvSpPr>
              <a:spLocks/>
            </p:cNvSpPr>
            <p:nvPr/>
          </p:nvSpPr>
          <p:spPr bwMode="auto">
            <a:xfrm>
              <a:off x="5589588" y="2458244"/>
              <a:ext cx="234950" cy="80963"/>
            </a:xfrm>
            <a:custGeom>
              <a:avLst/>
              <a:gdLst>
                <a:gd name="T0" fmla="*/ 147 w 147"/>
                <a:gd name="T1" fmla="*/ 0 h 51"/>
                <a:gd name="T2" fmla="*/ 0 w 147"/>
                <a:gd name="T3" fmla="*/ 0 h 51"/>
                <a:gd name="T4" fmla="*/ 0 w 147"/>
                <a:gd name="T5" fmla="*/ 5 h 51"/>
                <a:gd name="T6" fmla="*/ 73 w 147"/>
                <a:gd name="T7" fmla="*/ 51 h 51"/>
                <a:gd name="T8" fmla="*/ 147 w 147"/>
                <a:gd name="T9" fmla="*/ 4 h 51"/>
                <a:gd name="T10" fmla="*/ 147 w 147"/>
                <a:gd name="T11" fmla="*/ 0 h 51"/>
              </a:gdLst>
              <a:ahLst/>
              <a:cxnLst>
                <a:cxn ang="0">
                  <a:pos x="T0" y="T1"/>
                </a:cxn>
                <a:cxn ang="0">
                  <a:pos x="T2" y="T3"/>
                </a:cxn>
                <a:cxn ang="0">
                  <a:pos x="T4" y="T5"/>
                </a:cxn>
                <a:cxn ang="0">
                  <a:pos x="T6" y="T7"/>
                </a:cxn>
                <a:cxn ang="0">
                  <a:pos x="T8" y="T9"/>
                </a:cxn>
                <a:cxn ang="0">
                  <a:pos x="T10" y="T11"/>
                </a:cxn>
              </a:cxnLst>
              <a:rect l="0" t="0" r="r" b="b"/>
              <a:pathLst>
                <a:path w="147" h="51">
                  <a:moveTo>
                    <a:pt x="147" y="0"/>
                  </a:moveTo>
                  <a:cubicBezTo>
                    <a:pt x="0" y="0"/>
                    <a:pt x="0" y="0"/>
                    <a:pt x="0" y="0"/>
                  </a:cubicBezTo>
                  <a:cubicBezTo>
                    <a:pt x="0" y="5"/>
                    <a:pt x="0" y="5"/>
                    <a:pt x="0" y="5"/>
                  </a:cubicBezTo>
                  <a:cubicBezTo>
                    <a:pt x="0" y="5"/>
                    <a:pt x="46" y="51"/>
                    <a:pt x="73" y="51"/>
                  </a:cubicBezTo>
                  <a:cubicBezTo>
                    <a:pt x="100" y="51"/>
                    <a:pt x="147" y="4"/>
                    <a:pt x="147" y="4"/>
                  </a:cubicBezTo>
                  <a:cubicBezTo>
                    <a:pt x="147" y="0"/>
                    <a:pt x="147" y="0"/>
                    <a:pt x="147" y="0"/>
                  </a:cubicBezTo>
                </a:path>
              </a:pathLst>
            </a:custGeom>
            <a:solidFill>
              <a:srgbClr val="C5B09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15"/>
            <p:cNvSpPr>
              <a:spLocks/>
            </p:cNvSpPr>
            <p:nvPr/>
          </p:nvSpPr>
          <p:spPr bwMode="auto">
            <a:xfrm>
              <a:off x="5381625" y="1791494"/>
              <a:ext cx="652463" cy="722313"/>
            </a:xfrm>
            <a:custGeom>
              <a:avLst/>
              <a:gdLst>
                <a:gd name="T0" fmla="*/ 203 w 406"/>
                <a:gd name="T1" fmla="*/ 450 h 450"/>
                <a:gd name="T2" fmla="*/ 30 w 406"/>
                <a:gd name="T3" fmla="*/ 266 h 450"/>
                <a:gd name="T4" fmla="*/ 203 w 406"/>
                <a:gd name="T5" fmla="*/ 0 h 450"/>
                <a:gd name="T6" fmla="*/ 375 w 406"/>
                <a:gd name="T7" fmla="*/ 266 h 450"/>
                <a:gd name="T8" fmla="*/ 203 w 406"/>
                <a:gd name="T9" fmla="*/ 450 h 450"/>
              </a:gdLst>
              <a:ahLst/>
              <a:cxnLst>
                <a:cxn ang="0">
                  <a:pos x="T0" y="T1"/>
                </a:cxn>
                <a:cxn ang="0">
                  <a:pos x="T2" y="T3"/>
                </a:cxn>
                <a:cxn ang="0">
                  <a:pos x="T4" y="T5"/>
                </a:cxn>
                <a:cxn ang="0">
                  <a:pos x="T6" y="T7"/>
                </a:cxn>
                <a:cxn ang="0">
                  <a:pos x="T8" y="T9"/>
                </a:cxn>
              </a:cxnLst>
              <a:rect l="0" t="0" r="r" b="b"/>
              <a:pathLst>
                <a:path w="406" h="450">
                  <a:moveTo>
                    <a:pt x="203" y="450"/>
                  </a:moveTo>
                  <a:cubicBezTo>
                    <a:pt x="157" y="450"/>
                    <a:pt x="60" y="374"/>
                    <a:pt x="30" y="266"/>
                  </a:cubicBezTo>
                  <a:cubicBezTo>
                    <a:pt x="0" y="157"/>
                    <a:pt x="57" y="0"/>
                    <a:pt x="203" y="0"/>
                  </a:cubicBezTo>
                  <a:cubicBezTo>
                    <a:pt x="349" y="0"/>
                    <a:pt x="406" y="157"/>
                    <a:pt x="375" y="266"/>
                  </a:cubicBezTo>
                  <a:cubicBezTo>
                    <a:pt x="346" y="374"/>
                    <a:pt x="249" y="450"/>
                    <a:pt x="203" y="450"/>
                  </a:cubicBezTo>
                  <a:close/>
                </a:path>
              </a:pathLst>
            </a:custGeom>
            <a:solidFill>
              <a:srgbClr val="F6DCB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16"/>
            <p:cNvSpPr>
              <a:spLocks/>
            </p:cNvSpPr>
            <p:nvPr/>
          </p:nvSpPr>
          <p:spPr bwMode="auto">
            <a:xfrm>
              <a:off x="5368925" y="1774032"/>
              <a:ext cx="657225" cy="493713"/>
            </a:xfrm>
            <a:custGeom>
              <a:avLst/>
              <a:gdLst>
                <a:gd name="T0" fmla="*/ 392 w 409"/>
                <a:gd name="T1" fmla="*/ 143 h 308"/>
                <a:gd name="T2" fmla="*/ 238 w 409"/>
                <a:gd name="T3" fmla="*/ 2 h 308"/>
                <a:gd name="T4" fmla="*/ 204 w 409"/>
                <a:gd name="T5" fmla="*/ 1 h 308"/>
                <a:gd name="T6" fmla="*/ 171 w 409"/>
                <a:gd name="T7" fmla="*/ 2 h 308"/>
                <a:gd name="T8" fmla="*/ 16 w 409"/>
                <a:gd name="T9" fmla="*/ 143 h 308"/>
                <a:gd name="T10" fmla="*/ 28 w 409"/>
                <a:gd name="T11" fmla="*/ 280 h 308"/>
                <a:gd name="T12" fmla="*/ 44 w 409"/>
                <a:gd name="T13" fmla="*/ 308 h 308"/>
                <a:gd name="T14" fmla="*/ 39 w 409"/>
                <a:gd name="T15" fmla="*/ 227 h 308"/>
                <a:gd name="T16" fmla="*/ 71 w 409"/>
                <a:gd name="T17" fmla="*/ 224 h 308"/>
                <a:gd name="T18" fmla="*/ 168 w 409"/>
                <a:gd name="T19" fmla="*/ 146 h 308"/>
                <a:gd name="T20" fmla="*/ 204 w 409"/>
                <a:gd name="T21" fmla="*/ 96 h 308"/>
                <a:gd name="T22" fmla="*/ 240 w 409"/>
                <a:gd name="T23" fmla="*/ 146 h 308"/>
                <a:gd name="T24" fmla="*/ 338 w 409"/>
                <a:gd name="T25" fmla="*/ 224 h 308"/>
                <a:gd name="T26" fmla="*/ 370 w 409"/>
                <a:gd name="T27" fmla="*/ 227 h 308"/>
                <a:gd name="T28" fmla="*/ 365 w 409"/>
                <a:gd name="T29" fmla="*/ 308 h 308"/>
                <a:gd name="T30" fmla="*/ 381 w 409"/>
                <a:gd name="T31" fmla="*/ 280 h 308"/>
                <a:gd name="T32" fmla="*/ 392 w 409"/>
                <a:gd name="T33" fmla="*/ 143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9" h="308">
                  <a:moveTo>
                    <a:pt x="392" y="143"/>
                  </a:moveTo>
                  <a:cubicBezTo>
                    <a:pt x="378" y="86"/>
                    <a:pt x="306" y="0"/>
                    <a:pt x="238" y="2"/>
                  </a:cubicBezTo>
                  <a:cubicBezTo>
                    <a:pt x="228" y="1"/>
                    <a:pt x="217" y="0"/>
                    <a:pt x="204" y="1"/>
                  </a:cubicBezTo>
                  <a:cubicBezTo>
                    <a:pt x="192" y="0"/>
                    <a:pt x="181" y="1"/>
                    <a:pt x="171" y="2"/>
                  </a:cubicBezTo>
                  <a:cubicBezTo>
                    <a:pt x="103" y="0"/>
                    <a:pt x="31" y="86"/>
                    <a:pt x="16" y="143"/>
                  </a:cubicBezTo>
                  <a:cubicBezTo>
                    <a:pt x="5" y="189"/>
                    <a:pt x="0" y="234"/>
                    <a:pt x="28" y="280"/>
                  </a:cubicBezTo>
                  <a:cubicBezTo>
                    <a:pt x="32" y="294"/>
                    <a:pt x="38" y="304"/>
                    <a:pt x="44" y="308"/>
                  </a:cubicBezTo>
                  <a:cubicBezTo>
                    <a:pt x="38" y="273"/>
                    <a:pt x="37" y="247"/>
                    <a:pt x="39" y="227"/>
                  </a:cubicBezTo>
                  <a:cubicBezTo>
                    <a:pt x="44" y="219"/>
                    <a:pt x="54" y="217"/>
                    <a:pt x="71" y="224"/>
                  </a:cubicBezTo>
                  <a:cubicBezTo>
                    <a:pt x="118" y="244"/>
                    <a:pt x="133" y="221"/>
                    <a:pt x="168" y="146"/>
                  </a:cubicBezTo>
                  <a:cubicBezTo>
                    <a:pt x="179" y="123"/>
                    <a:pt x="188" y="96"/>
                    <a:pt x="204" y="96"/>
                  </a:cubicBezTo>
                  <a:cubicBezTo>
                    <a:pt x="221" y="96"/>
                    <a:pt x="230" y="123"/>
                    <a:pt x="240" y="146"/>
                  </a:cubicBezTo>
                  <a:cubicBezTo>
                    <a:pt x="276" y="221"/>
                    <a:pt x="291" y="244"/>
                    <a:pt x="338" y="224"/>
                  </a:cubicBezTo>
                  <a:cubicBezTo>
                    <a:pt x="355" y="217"/>
                    <a:pt x="365" y="219"/>
                    <a:pt x="370" y="227"/>
                  </a:cubicBezTo>
                  <a:cubicBezTo>
                    <a:pt x="372" y="247"/>
                    <a:pt x="371" y="273"/>
                    <a:pt x="365" y="308"/>
                  </a:cubicBezTo>
                  <a:cubicBezTo>
                    <a:pt x="371" y="304"/>
                    <a:pt x="376" y="294"/>
                    <a:pt x="381" y="280"/>
                  </a:cubicBezTo>
                  <a:cubicBezTo>
                    <a:pt x="409" y="234"/>
                    <a:pt x="404" y="189"/>
                    <a:pt x="392" y="143"/>
                  </a:cubicBezTo>
                  <a:close/>
                </a:path>
              </a:pathLst>
            </a:custGeom>
            <a:solidFill>
              <a:srgbClr val="60534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17"/>
            <p:cNvSpPr>
              <a:spLocks/>
            </p:cNvSpPr>
            <p:nvPr/>
          </p:nvSpPr>
          <p:spPr bwMode="auto">
            <a:xfrm>
              <a:off x="5413375" y="2563019"/>
              <a:ext cx="233363" cy="433388"/>
            </a:xfrm>
            <a:custGeom>
              <a:avLst/>
              <a:gdLst>
                <a:gd name="T0" fmla="*/ 147 w 147"/>
                <a:gd name="T1" fmla="*/ 272 h 273"/>
                <a:gd name="T2" fmla="*/ 84 w 147"/>
                <a:gd name="T3" fmla="*/ 272 h 273"/>
                <a:gd name="T4" fmla="*/ 80 w 147"/>
                <a:gd name="T5" fmla="*/ 273 h 273"/>
                <a:gd name="T6" fmla="*/ 15 w 147"/>
                <a:gd name="T7" fmla="*/ 214 h 273"/>
                <a:gd name="T8" fmla="*/ 81 w 147"/>
                <a:gd name="T9" fmla="*/ 169 h 273"/>
                <a:gd name="T10" fmla="*/ 0 w 147"/>
                <a:gd name="T11" fmla="*/ 132 h 273"/>
                <a:gd name="T12" fmla="*/ 53 w 147"/>
                <a:gd name="T13" fmla="*/ 49 h 273"/>
                <a:gd name="T14" fmla="*/ 74 w 147"/>
                <a:gd name="T15" fmla="*/ 16 h 273"/>
                <a:gd name="T16" fmla="*/ 110 w 147"/>
                <a:gd name="T17" fmla="*/ 0 h 273"/>
                <a:gd name="T18" fmla="*/ 110 w 147"/>
                <a:gd name="T19" fmla="*/ 39 h 273"/>
                <a:gd name="T20" fmla="*/ 146 w 147"/>
                <a:gd name="T21" fmla="*/ 273 h 273"/>
                <a:gd name="T22" fmla="*/ 147 w 147"/>
                <a:gd name="T23" fmla="*/ 27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7" h="273">
                  <a:moveTo>
                    <a:pt x="147" y="272"/>
                  </a:moveTo>
                  <a:lnTo>
                    <a:pt x="84" y="272"/>
                  </a:lnTo>
                  <a:lnTo>
                    <a:pt x="80" y="273"/>
                  </a:lnTo>
                  <a:lnTo>
                    <a:pt x="15" y="214"/>
                  </a:lnTo>
                  <a:lnTo>
                    <a:pt x="81" y="169"/>
                  </a:lnTo>
                  <a:lnTo>
                    <a:pt x="0" y="132"/>
                  </a:lnTo>
                  <a:lnTo>
                    <a:pt x="53" y="49"/>
                  </a:lnTo>
                  <a:lnTo>
                    <a:pt x="74" y="16"/>
                  </a:lnTo>
                  <a:lnTo>
                    <a:pt x="110" y="0"/>
                  </a:lnTo>
                  <a:lnTo>
                    <a:pt x="110" y="39"/>
                  </a:lnTo>
                  <a:lnTo>
                    <a:pt x="146" y="273"/>
                  </a:lnTo>
                  <a:lnTo>
                    <a:pt x="147" y="272"/>
                  </a:lnTo>
                  <a:close/>
                </a:path>
              </a:pathLst>
            </a:custGeom>
            <a:solidFill>
              <a:srgbClr val="EDEDE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18"/>
            <p:cNvSpPr>
              <a:spLocks/>
            </p:cNvSpPr>
            <p:nvPr/>
          </p:nvSpPr>
          <p:spPr bwMode="auto">
            <a:xfrm>
              <a:off x="5767388" y="2559844"/>
              <a:ext cx="233363" cy="436563"/>
            </a:xfrm>
            <a:custGeom>
              <a:avLst/>
              <a:gdLst>
                <a:gd name="T0" fmla="*/ 66 w 147"/>
                <a:gd name="T1" fmla="*/ 169 h 275"/>
                <a:gd name="T2" fmla="*/ 133 w 147"/>
                <a:gd name="T3" fmla="*/ 213 h 275"/>
                <a:gd name="T4" fmla="*/ 67 w 147"/>
                <a:gd name="T5" fmla="*/ 275 h 275"/>
                <a:gd name="T6" fmla="*/ 63 w 147"/>
                <a:gd name="T7" fmla="*/ 274 h 275"/>
                <a:gd name="T8" fmla="*/ 0 w 147"/>
                <a:gd name="T9" fmla="*/ 274 h 275"/>
                <a:gd name="T10" fmla="*/ 1 w 147"/>
                <a:gd name="T11" fmla="*/ 275 h 275"/>
                <a:gd name="T12" fmla="*/ 37 w 147"/>
                <a:gd name="T13" fmla="*/ 38 h 275"/>
                <a:gd name="T14" fmla="*/ 37 w 147"/>
                <a:gd name="T15" fmla="*/ 0 h 275"/>
                <a:gd name="T16" fmla="*/ 81 w 147"/>
                <a:gd name="T17" fmla="*/ 19 h 275"/>
                <a:gd name="T18" fmla="*/ 100 w 147"/>
                <a:gd name="T19" fmla="*/ 52 h 275"/>
                <a:gd name="T20" fmla="*/ 147 w 147"/>
                <a:gd name="T21" fmla="*/ 131 h 275"/>
                <a:gd name="T22" fmla="*/ 66 w 147"/>
                <a:gd name="T23" fmla="*/ 169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7" h="275">
                  <a:moveTo>
                    <a:pt x="66" y="169"/>
                  </a:moveTo>
                  <a:lnTo>
                    <a:pt x="133" y="213"/>
                  </a:lnTo>
                  <a:lnTo>
                    <a:pt x="67" y="275"/>
                  </a:lnTo>
                  <a:lnTo>
                    <a:pt x="63" y="274"/>
                  </a:lnTo>
                  <a:lnTo>
                    <a:pt x="0" y="274"/>
                  </a:lnTo>
                  <a:lnTo>
                    <a:pt x="1" y="275"/>
                  </a:lnTo>
                  <a:lnTo>
                    <a:pt x="37" y="38"/>
                  </a:lnTo>
                  <a:lnTo>
                    <a:pt x="37" y="0"/>
                  </a:lnTo>
                  <a:lnTo>
                    <a:pt x="81" y="19"/>
                  </a:lnTo>
                  <a:lnTo>
                    <a:pt x="100" y="52"/>
                  </a:lnTo>
                  <a:lnTo>
                    <a:pt x="147" y="131"/>
                  </a:lnTo>
                  <a:lnTo>
                    <a:pt x="66" y="169"/>
                  </a:lnTo>
                  <a:close/>
                </a:path>
              </a:pathLst>
            </a:custGeom>
            <a:solidFill>
              <a:srgbClr val="EDEDE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19"/>
            <p:cNvSpPr>
              <a:spLocks/>
            </p:cNvSpPr>
            <p:nvPr/>
          </p:nvSpPr>
          <p:spPr bwMode="auto">
            <a:xfrm>
              <a:off x="5621338" y="3086894"/>
              <a:ext cx="1247775" cy="565150"/>
            </a:xfrm>
            <a:custGeom>
              <a:avLst/>
              <a:gdLst>
                <a:gd name="T0" fmla="*/ 311 w 777"/>
                <a:gd name="T1" fmla="*/ 0 h 352"/>
                <a:gd name="T2" fmla="*/ 67 w 777"/>
                <a:gd name="T3" fmla="*/ 133 h 352"/>
                <a:gd name="T4" fmla="*/ 0 w 777"/>
                <a:gd name="T5" fmla="*/ 352 h 352"/>
                <a:gd name="T6" fmla="*/ 388 w 777"/>
                <a:gd name="T7" fmla="*/ 352 h 352"/>
                <a:gd name="T8" fmla="*/ 777 w 777"/>
                <a:gd name="T9" fmla="*/ 352 h 352"/>
                <a:gd name="T10" fmla="*/ 710 w 777"/>
                <a:gd name="T11" fmla="*/ 133 h 352"/>
                <a:gd name="T12" fmla="*/ 468 w 777"/>
                <a:gd name="T13" fmla="*/ 1 h 352"/>
                <a:gd name="T14" fmla="*/ 311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1" y="0"/>
                  </a:moveTo>
                  <a:cubicBezTo>
                    <a:pt x="139" y="75"/>
                    <a:pt x="87" y="115"/>
                    <a:pt x="67" y="133"/>
                  </a:cubicBezTo>
                  <a:cubicBezTo>
                    <a:pt x="36" y="161"/>
                    <a:pt x="18" y="264"/>
                    <a:pt x="0" y="352"/>
                  </a:cubicBezTo>
                  <a:cubicBezTo>
                    <a:pt x="388" y="352"/>
                    <a:pt x="388" y="352"/>
                    <a:pt x="388" y="352"/>
                  </a:cubicBezTo>
                  <a:cubicBezTo>
                    <a:pt x="777" y="352"/>
                    <a:pt x="777" y="352"/>
                    <a:pt x="777" y="352"/>
                  </a:cubicBezTo>
                  <a:cubicBezTo>
                    <a:pt x="758" y="264"/>
                    <a:pt x="741" y="161"/>
                    <a:pt x="710" y="133"/>
                  </a:cubicBezTo>
                  <a:cubicBezTo>
                    <a:pt x="689" y="115"/>
                    <a:pt x="640" y="76"/>
                    <a:pt x="468" y="1"/>
                  </a:cubicBezTo>
                  <a:cubicBezTo>
                    <a:pt x="311" y="0"/>
                    <a:pt x="311" y="0"/>
                    <a:pt x="311" y="0"/>
                  </a:cubicBezTo>
                </a:path>
              </a:pathLst>
            </a:custGeom>
            <a:solidFill>
              <a:srgbClr val="FFDE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20"/>
            <p:cNvSpPr>
              <a:spLocks/>
            </p:cNvSpPr>
            <p:nvPr/>
          </p:nvSpPr>
          <p:spPr bwMode="auto">
            <a:xfrm>
              <a:off x="5621338" y="3086894"/>
              <a:ext cx="1247775" cy="565150"/>
            </a:xfrm>
            <a:custGeom>
              <a:avLst/>
              <a:gdLst>
                <a:gd name="T0" fmla="*/ 311 w 777"/>
                <a:gd name="T1" fmla="*/ 0 h 352"/>
                <a:gd name="T2" fmla="*/ 67 w 777"/>
                <a:gd name="T3" fmla="*/ 133 h 352"/>
                <a:gd name="T4" fmla="*/ 0 w 777"/>
                <a:gd name="T5" fmla="*/ 352 h 352"/>
                <a:gd name="T6" fmla="*/ 388 w 777"/>
                <a:gd name="T7" fmla="*/ 352 h 352"/>
                <a:gd name="T8" fmla="*/ 777 w 777"/>
                <a:gd name="T9" fmla="*/ 352 h 352"/>
                <a:gd name="T10" fmla="*/ 710 w 777"/>
                <a:gd name="T11" fmla="*/ 133 h 352"/>
                <a:gd name="T12" fmla="*/ 468 w 777"/>
                <a:gd name="T13" fmla="*/ 1 h 352"/>
                <a:gd name="T14" fmla="*/ 311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1" y="0"/>
                  </a:moveTo>
                  <a:cubicBezTo>
                    <a:pt x="139" y="75"/>
                    <a:pt x="87" y="115"/>
                    <a:pt x="67" y="133"/>
                  </a:cubicBezTo>
                  <a:cubicBezTo>
                    <a:pt x="36" y="161"/>
                    <a:pt x="18" y="264"/>
                    <a:pt x="0" y="352"/>
                  </a:cubicBezTo>
                  <a:cubicBezTo>
                    <a:pt x="388" y="352"/>
                    <a:pt x="388" y="352"/>
                    <a:pt x="388" y="352"/>
                  </a:cubicBezTo>
                  <a:cubicBezTo>
                    <a:pt x="777" y="352"/>
                    <a:pt x="777" y="352"/>
                    <a:pt x="777" y="352"/>
                  </a:cubicBezTo>
                  <a:cubicBezTo>
                    <a:pt x="758" y="264"/>
                    <a:pt x="741" y="161"/>
                    <a:pt x="710" y="133"/>
                  </a:cubicBezTo>
                  <a:cubicBezTo>
                    <a:pt x="689" y="115"/>
                    <a:pt x="640" y="76"/>
                    <a:pt x="468" y="1"/>
                  </a:cubicBezTo>
                  <a:cubicBezTo>
                    <a:pt x="311" y="0"/>
                    <a:pt x="311" y="0"/>
                    <a:pt x="311" y="0"/>
                  </a:cubicBezTo>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121"/>
            <p:cNvSpPr>
              <a:spLocks/>
            </p:cNvSpPr>
            <p:nvPr/>
          </p:nvSpPr>
          <p:spPr bwMode="auto">
            <a:xfrm>
              <a:off x="6110288" y="2680494"/>
              <a:ext cx="268288" cy="560388"/>
            </a:xfrm>
            <a:custGeom>
              <a:avLst/>
              <a:gdLst>
                <a:gd name="T0" fmla="*/ 0 w 167"/>
                <a:gd name="T1" fmla="*/ 102 h 349"/>
                <a:gd name="T2" fmla="*/ 0 w 167"/>
                <a:gd name="T3" fmla="*/ 230 h 349"/>
                <a:gd name="T4" fmla="*/ 0 w 167"/>
                <a:gd name="T5" fmla="*/ 293 h 349"/>
                <a:gd name="T6" fmla="*/ 167 w 167"/>
                <a:gd name="T7" fmla="*/ 293 h 349"/>
                <a:gd name="T8" fmla="*/ 167 w 167"/>
                <a:gd name="T9" fmla="*/ 230 h 349"/>
                <a:gd name="T10" fmla="*/ 167 w 167"/>
                <a:gd name="T11" fmla="*/ 102 h 349"/>
                <a:gd name="T12" fmla="*/ 0 w 167"/>
                <a:gd name="T13" fmla="*/ 102 h 349"/>
              </a:gdLst>
              <a:ahLst/>
              <a:cxnLst>
                <a:cxn ang="0">
                  <a:pos x="T0" y="T1"/>
                </a:cxn>
                <a:cxn ang="0">
                  <a:pos x="T2" y="T3"/>
                </a:cxn>
                <a:cxn ang="0">
                  <a:pos x="T4" y="T5"/>
                </a:cxn>
                <a:cxn ang="0">
                  <a:pos x="T6" y="T7"/>
                </a:cxn>
                <a:cxn ang="0">
                  <a:pos x="T8" y="T9"/>
                </a:cxn>
                <a:cxn ang="0">
                  <a:pos x="T10" y="T11"/>
                </a:cxn>
                <a:cxn ang="0">
                  <a:pos x="T12" y="T13"/>
                </a:cxn>
              </a:cxnLst>
              <a:rect l="0" t="0" r="r" b="b"/>
              <a:pathLst>
                <a:path w="167" h="349">
                  <a:moveTo>
                    <a:pt x="0" y="102"/>
                  </a:moveTo>
                  <a:cubicBezTo>
                    <a:pt x="0" y="230"/>
                    <a:pt x="0" y="230"/>
                    <a:pt x="0" y="230"/>
                  </a:cubicBezTo>
                  <a:cubicBezTo>
                    <a:pt x="0" y="293"/>
                    <a:pt x="0" y="293"/>
                    <a:pt x="0" y="293"/>
                  </a:cubicBezTo>
                  <a:cubicBezTo>
                    <a:pt x="46" y="347"/>
                    <a:pt x="121" y="349"/>
                    <a:pt x="167" y="293"/>
                  </a:cubicBezTo>
                  <a:cubicBezTo>
                    <a:pt x="167" y="230"/>
                    <a:pt x="167" y="230"/>
                    <a:pt x="167" y="230"/>
                  </a:cubicBezTo>
                  <a:cubicBezTo>
                    <a:pt x="167" y="102"/>
                    <a:pt x="167" y="102"/>
                    <a:pt x="167" y="102"/>
                  </a:cubicBezTo>
                  <a:cubicBezTo>
                    <a:pt x="167" y="0"/>
                    <a:pt x="0" y="0"/>
                    <a:pt x="0" y="102"/>
                  </a:cubicBezTo>
                </a:path>
              </a:pathLst>
            </a:custGeom>
            <a:solidFill>
              <a:srgbClr val="DBB18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22"/>
            <p:cNvSpPr>
              <a:spLocks/>
            </p:cNvSpPr>
            <p:nvPr/>
          </p:nvSpPr>
          <p:spPr bwMode="auto">
            <a:xfrm>
              <a:off x="5934075" y="2645569"/>
              <a:ext cx="112713" cy="163513"/>
            </a:xfrm>
            <a:custGeom>
              <a:avLst/>
              <a:gdLst>
                <a:gd name="T0" fmla="*/ 19 w 70"/>
                <a:gd name="T1" fmla="*/ 5 h 102"/>
                <a:gd name="T2" fmla="*/ 61 w 70"/>
                <a:gd name="T3" fmla="*/ 42 h 102"/>
                <a:gd name="T4" fmla="*/ 50 w 70"/>
                <a:gd name="T5" fmla="*/ 97 h 102"/>
                <a:gd name="T6" fmla="*/ 8 w 70"/>
                <a:gd name="T7" fmla="*/ 60 h 102"/>
                <a:gd name="T8" fmla="*/ 19 w 70"/>
                <a:gd name="T9" fmla="*/ 5 h 102"/>
              </a:gdLst>
              <a:ahLst/>
              <a:cxnLst>
                <a:cxn ang="0">
                  <a:pos x="T0" y="T1"/>
                </a:cxn>
                <a:cxn ang="0">
                  <a:pos x="T2" y="T3"/>
                </a:cxn>
                <a:cxn ang="0">
                  <a:pos x="T4" y="T5"/>
                </a:cxn>
                <a:cxn ang="0">
                  <a:pos x="T6" y="T7"/>
                </a:cxn>
                <a:cxn ang="0">
                  <a:pos x="T8" y="T9"/>
                </a:cxn>
              </a:cxnLst>
              <a:rect l="0" t="0" r="r" b="b"/>
              <a:pathLst>
                <a:path w="70" h="102">
                  <a:moveTo>
                    <a:pt x="19" y="5"/>
                  </a:moveTo>
                  <a:cubicBezTo>
                    <a:pt x="34" y="0"/>
                    <a:pt x="53" y="17"/>
                    <a:pt x="61" y="42"/>
                  </a:cubicBezTo>
                  <a:cubicBezTo>
                    <a:pt x="70" y="67"/>
                    <a:pt x="64" y="92"/>
                    <a:pt x="50" y="97"/>
                  </a:cubicBezTo>
                  <a:cubicBezTo>
                    <a:pt x="35" y="102"/>
                    <a:pt x="16" y="85"/>
                    <a:pt x="8" y="60"/>
                  </a:cubicBezTo>
                  <a:cubicBezTo>
                    <a:pt x="0" y="34"/>
                    <a:pt x="5" y="10"/>
                    <a:pt x="19" y="5"/>
                  </a:cubicBezTo>
                  <a:close/>
                </a:path>
              </a:pathLst>
            </a:custGeom>
            <a:solidFill>
              <a:srgbClr val="F6D1A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23"/>
            <p:cNvSpPr>
              <a:spLocks/>
            </p:cNvSpPr>
            <p:nvPr/>
          </p:nvSpPr>
          <p:spPr bwMode="auto">
            <a:xfrm>
              <a:off x="6442075" y="2645569"/>
              <a:ext cx="111125" cy="163513"/>
            </a:xfrm>
            <a:custGeom>
              <a:avLst/>
              <a:gdLst>
                <a:gd name="T0" fmla="*/ 50 w 70"/>
                <a:gd name="T1" fmla="*/ 5 h 102"/>
                <a:gd name="T2" fmla="*/ 9 w 70"/>
                <a:gd name="T3" fmla="*/ 42 h 102"/>
                <a:gd name="T4" fmla="*/ 20 w 70"/>
                <a:gd name="T5" fmla="*/ 97 h 102"/>
                <a:gd name="T6" fmla="*/ 62 w 70"/>
                <a:gd name="T7" fmla="*/ 60 h 102"/>
                <a:gd name="T8" fmla="*/ 50 w 70"/>
                <a:gd name="T9" fmla="*/ 5 h 102"/>
              </a:gdLst>
              <a:ahLst/>
              <a:cxnLst>
                <a:cxn ang="0">
                  <a:pos x="T0" y="T1"/>
                </a:cxn>
                <a:cxn ang="0">
                  <a:pos x="T2" y="T3"/>
                </a:cxn>
                <a:cxn ang="0">
                  <a:pos x="T4" y="T5"/>
                </a:cxn>
                <a:cxn ang="0">
                  <a:pos x="T6" y="T7"/>
                </a:cxn>
                <a:cxn ang="0">
                  <a:pos x="T8" y="T9"/>
                </a:cxn>
              </a:cxnLst>
              <a:rect l="0" t="0" r="r" b="b"/>
              <a:pathLst>
                <a:path w="70" h="102">
                  <a:moveTo>
                    <a:pt x="50" y="5"/>
                  </a:moveTo>
                  <a:cubicBezTo>
                    <a:pt x="36" y="0"/>
                    <a:pt x="17" y="17"/>
                    <a:pt x="9" y="42"/>
                  </a:cubicBezTo>
                  <a:cubicBezTo>
                    <a:pt x="0" y="67"/>
                    <a:pt x="5" y="92"/>
                    <a:pt x="20" y="97"/>
                  </a:cubicBezTo>
                  <a:cubicBezTo>
                    <a:pt x="35" y="102"/>
                    <a:pt x="54" y="85"/>
                    <a:pt x="62" y="60"/>
                  </a:cubicBezTo>
                  <a:cubicBezTo>
                    <a:pt x="70" y="34"/>
                    <a:pt x="65" y="10"/>
                    <a:pt x="50" y="5"/>
                  </a:cubicBezTo>
                  <a:close/>
                </a:path>
              </a:pathLst>
            </a:custGeom>
            <a:solidFill>
              <a:srgbClr val="F6D1A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24"/>
            <p:cNvSpPr>
              <a:spLocks/>
            </p:cNvSpPr>
            <p:nvPr/>
          </p:nvSpPr>
          <p:spPr bwMode="auto">
            <a:xfrm>
              <a:off x="6186488" y="3217069"/>
              <a:ext cx="115888" cy="112713"/>
            </a:xfrm>
            <a:custGeom>
              <a:avLst/>
              <a:gdLst>
                <a:gd name="T0" fmla="*/ 0 w 72"/>
                <a:gd name="T1" fmla="*/ 39 h 70"/>
                <a:gd name="T2" fmla="*/ 21 w 72"/>
                <a:gd name="T3" fmla="*/ 70 h 70"/>
                <a:gd name="T4" fmla="*/ 52 w 72"/>
                <a:gd name="T5" fmla="*/ 70 h 70"/>
                <a:gd name="T6" fmla="*/ 72 w 72"/>
                <a:gd name="T7" fmla="*/ 39 h 70"/>
                <a:gd name="T8" fmla="*/ 37 w 72"/>
                <a:gd name="T9" fmla="*/ 0 h 70"/>
                <a:gd name="T10" fmla="*/ 0 w 72"/>
                <a:gd name="T11" fmla="*/ 39 h 70"/>
              </a:gdLst>
              <a:ahLst/>
              <a:cxnLst>
                <a:cxn ang="0">
                  <a:pos x="T0" y="T1"/>
                </a:cxn>
                <a:cxn ang="0">
                  <a:pos x="T2" y="T3"/>
                </a:cxn>
                <a:cxn ang="0">
                  <a:pos x="T4" y="T5"/>
                </a:cxn>
                <a:cxn ang="0">
                  <a:pos x="T6" y="T7"/>
                </a:cxn>
                <a:cxn ang="0">
                  <a:pos x="T8" y="T9"/>
                </a:cxn>
                <a:cxn ang="0">
                  <a:pos x="T10" y="T11"/>
                </a:cxn>
              </a:cxnLst>
              <a:rect l="0" t="0" r="r" b="b"/>
              <a:pathLst>
                <a:path w="72" h="70">
                  <a:moveTo>
                    <a:pt x="0" y="39"/>
                  </a:moveTo>
                  <a:cubicBezTo>
                    <a:pt x="21" y="70"/>
                    <a:pt x="21" y="70"/>
                    <a:pt x="21" y="70"/>
                  </a:cubicBezTo>
                  <a:cubicBezTo>
                    <a:pt x="31" y="70"/>
                    <a:pt x="42" y="70"/>
                    <a:pt x="52" y="70"/>
                  </a:cubicBezTo>
                  <a:cubicBezTo>
                    <a:pt x="72" y="39"/>
                    <a:pt x="72" y="39"/>
                    <a:pt x="72" y="39"/>
                  </a:cubicBezTo>
                  <a:cubicBezTo>
                    <a:pt x="37" y="0"/>
                    <a:pt x="37" y="0"/>
                    <a:pt x="37" y="0"/>
                  </a:cubicBezTo>
                  <a:cubicBezTo>
                    <a:pt x="0" y="39"/>
                    <a:pt x="0" y="39"/>
                    <a:pt x="0" y="39"/>
                  </a:cubicBezTo>
                </a:path>
              </a:pathLst>
            </a:custGeom>
            <a:solidFill>
              <a:srgbClr val="34343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25"/>
            <p:cNvSpPr>
              <a:spLocks/>
            </p:cNvSpPr>
            <p:nvPr/>
          </p:nvSpPr>
          <p:spPr bwMode="auto">
            <a:xfrm>
              <a:off x="6173788" y="3329782"/>
              <a:ext cx="142875" cy="322263"/>
            </a:xfrm>
            <a:custGeom>
              <a:avLst/>
              <a:gdLst>
                <a:gd name="T0" fmla="*/ 29 w 90"/>
                <a:gd name="T1" fmla="*/ 0 h 203"/>
                <a:gd name="T2" fmla="*/ 0 w 90"/>
                <a:gd name="T3" fmla="*/ 203 h 203"/>
                <a:gd name="T4" fmla="*/ 90 w 90"/>
                <a:gd name="T5" fmla="*/ 203 h 203"/>
                <a:gd name="T6" fmla="*/ 60 w 90"/>
                <a:gd name="T7" fmla="*/ 0 h 203"/>
                <a:gd name="T8" fmla="*/ 29 w 90"/>
                <a:gd name="T9" fmla="*/ 0 h 203"/>
              </a:gdLst>
              <a:ahLst/>
              <a:cxnLst>
                <a:cxn ang="0">
                  <a:pos x="T0" y="T1"/>
                </a:cxn>
                <a:cxn ang="0">
                  <a:pos x="T2" y="T3"/>
                </a:cxn>
                <a:cxn ang="0">
                  <a:pos x="T4" y="T5"/>
                </a:cxn>
                <a:cxn ang="0">
                  <a:pos x="T6" y="T7"/>
                </a:cxn>
                <a:cxn ang="0">
                  <a:pos x="T8" y="T9"/>
                </a:cxn>
              </a:cxnLst>
              <a:rect l="0" t="0" r="r" b="b"/>
              <a:pathLst>
                <a:path w="90" h="203">
                  <a:moveTo>
                    <a:pt x="29" y="0"/>
                  </a:moveTo>
                  <a:lnTo>
                    <a:pt x="0" y="203"/>
                  </a:lnTo>
                  <a:lnTo>
                    <a:pt x="90" y="203"/>
                  </a:lnTo>
                  <a:lnTo>
                    <a:pt x="60" y="0"/>
                  </a:lnTo>
                  <a:lnTo>
                    <a:pt x="29" y="0"/>
                  </a:lnTo>
                  <a:close/>
                </a:path>
              </a:pathLst>
            </a:custGeom>
            <a:solidFill>
              <a:srgbClr val="34343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26"/>
            <p:cNvSpPr>
              <a:spLocks/>
            </p:cNvSpPr>
            <p:nvPr/>
          </p:nvSpPr>
          <p:spPr bwMode="auto">
            <a:xfrm>
              <a:off x="6173788" y="3329782"/>
              <a:ext cx="142875" cy="322263"/>
            </a:xfrm>
            <a:custGeom>
              <a:avLst/>
              <a:gdLst>
                <a:gd name="T0" fmla="*/ 29 w 90"/>
                <a:gd name="T1" fmla="*/ 0 h 203"/>
                <a:gd name="T2" fmla="*/ 0 w 90"/>
                <a:gd name="T3" fmla="*/ 203 h 203"/>
                <a:gd name="T4" fmla="*/ 90 w 90"/>
                <a:gd name="T5" fmla="*/ 203 h 203"/>
                <a:gd name="T6" fmla="*/ 60 w 90"/>
                <a:gd name="T7" fmla="*/ 0 h 203"/>
                <a:gd name="T8" fmla="*/ 29 w 90"/>
                <a:gd name="T9" fmla="*/ 0 h 203"/>
              </a:gdLst>
              <a:ahLst/>
              <a:cxnLst>
                <a:cxn ang="0">
                  <a:pos x="T0" y="T1"/>
                </a:cxn>
                <a:cxn ang="0">
                  <a:pos x="T2" y="T3"/>
                </a:cxn>
                <a:cxn ang="0">
                  <a:pos x="T4" y="T5"/>
                </a:cxn>
                <a:cxn ang="0">
                  <a:pos x="T6" y="T7"/>
                </a:cxn>
                <a:cxn ang="0">
                  <a:pos x="T8" y="T9"/>
                </a:cxn>
              </a:cxnLst>
              <a:rect l="0" t="0" r="r" b="b"/>
              <a:pathLst>
                <a:path w="90" h="203">
                  <a:moveTo>
                    <a:pt x="29" y="0"/>
                  </a:moveTo>
                  <a:lnTo>
                    <a:pt x="0" y="203"/>
                  </a:lnTo>
                  <a:lnTo>
                    <a:pt x="90" y="203"/>
                  </a:lnTo>
                  <a:lnTo>
                    <a:pt x="60" y="0"/>
                  </a:lnTo>
                  <a:lnTo>
                    <a:pt x="2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27"/>
            <p:cNvSpPr>
              <a:spLocks/>
            </p:cNvSpPr>
            <p:nvPr/>
          </p:nvSpPr>
          <p:spPr bwMode="auto">
            <a:xfrm>
              <a:off x="6099175" y="3050382"/>
              <a:ext cx="146050" cy="282575"/>
            </a:xfrm>
            <a:custGeom>
              <a:avLst/>
              <a:gdLst>
                <a:gd name="T0" fmla="*/ 7 w 92"/>
                <a:gd name="T1" fmla="*/ 0 h 178"/>
                <a:gd name="T2" fmla="*/ 0 w 92"/>
                <a:gd name="T3" fmla="*/ 28 h 178"/>
                <a:gd name="T4" fmla="*/ 21 w 92"/>
                <a:gd name="T5" fmla="*/ 178 h 178"/>
                <a:gd name="T6" fmla="*/ 92 w 92"/>
                <a:gd name="T7" fmla="*/ 105 h 178"/>
                <a:gd name="T8" fmla="*/ 7 w 92"/>
                <a:gd name="T9" fmla="*/ 0 h 178"/>
              </a:gdLst>
              <a:ahLst/>
              <a:cxnLst>
                <a:cxn ang="0">
                  <a:pos x="T0" y="T1"/>
                </a:cxn>
                <a:cxn ang="0">
                  <a:pos x="T2" y="T3"/>
                </a:cxn>
                <a:cxn ang="0">
                  <a:pos x="T4" y="T5"/>
                </a:cxn>
                <a:cxn ang="0">
                  <a:pos x="T6" y="T7"/>
                </a:cxn>
                <a:cxn ang="0">
                  <a:pos x="T8" y="T9"/>
                </a:cxn>
              </a:cxnLst>
              <a:rect l="0" t="0" r="r" b="b"/>
              <a:pathLst>
                <a:path w="92" h="178">
                  <a:moveTo>
                    <a:pt x="7" y="0"/>
                  </a:moveTo>
                  <a:lnTo>
                    <a:pt x="0" y="28"/>
                  </a:lnTo>
                  <a:lnTo>
                    <a:pt x="21" y="178"/>
                  </a:lnTo>
                  <a:lnTo>
                    <a:pt x="92" y="105"/>
                  </a:lnTo>
                  <a:lnTo>
                    <a:pt x="7" y="0"/>
                  </a:lnTo>
                  <a:close/>
                </a:path>
              </a:pathLst>
            </a:custGeom>
            <a:solidFill>
              <a:srgbClr val="EDEDE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28"/>
            <p:cNvSpPr>
              <a:spLocks/>
            </p:cNvSpPr>
            <p:nvPr/>
          </p:nvSpPr>
          <p:spPr bwMode="auto">
            <a:xfrm>
              <a:off x="6099175" y="3050382"/>
              <a:ext cx="146050" cy="282575"/>
            </a:xfrm>
            <a:custGeom>
              <a:avLst/>
              <a:gdLst>
                <a:gd name="T0" fmla="*/ 7 w 92"/>
                <a:gd name="T1" fmla="*/ 0 h 178"/>
                <a:gd name="T2" fmla="*/ 0 w 92"/>
                <a:gd name="T3" fmla="*/ 28 h 178"/>
                <a:gd name="T4" fmla="*/ 21 w 92"/>
                <a:gd name="T5" fmla="*/ 178 h 178"/>
                <a:gd name="T6" fmla="*/ 92 w 92"/>
                <a:gd name="T7" fmla="*/ 105 h 178"/>
                <a:gd name="T8" fmla="*/ 7 w 92"/>
                <a:gd name="T9" fmla="*/ 0 h 178"/>
              </a:gdLst>
              <a:ahLst/>
              <a:cxnLst>
                <a:cxn ang="0">
                  <a:pos x="T0" y="T1"/>
                </a:cxn>
                <a:cxn ang="0">
                  <a:pos x="T2" y="T3"/>
                </a:cxn>
                <a:cxn ang="0">
                  <a:pos x="T4" y="T5"/>
                </a:cxn>
                <a:cxn ang="0">
                  <a:pos x="T6" y="T7"/>
                </a:cxn>
                <a:cxn ang="0">
                  <a:pos x="T8" y="T9"/>
                </a:cxn>
              </a:cxnLst>
              <a:rect l="0" t="0" r="r" b="b"/>
              <a:pathLst>
                <a:path w="92" h="178">
                  <a:moveTo>
                    <a:pt x="7" y="0"/>
                  </a:moveTo>
                  <a:lnTo>
                    <a:pt x="0" y="28"/>
                  </a:lnTo>
                  <a:lnTo>
                    <a:pt x="21" y="178"/>
                  </a:lnTo>
                  <a:lnTo>
                    <a:pt x="92" y="105"/>
                  </a:lnTo>
                  <a:lnTo>
                    <a:pt x="7"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29"/>
            <p:cNvSpPr>
              <a:spLocks/>
            </p:cNvSpPr>
            <p:nvPr/>
          </p:nvSpPr>
          <p:spPr bwMode="auto">
            <a:xfrm>
              <a:off x="6110288" y="2993232"/>
              <a:ext cx="268288" cy="93663"/>
            </a:xfrm>
            <a:custGeom>
              <a:avLst/>
              <a:gdLst>
                <a:gd name="T0" fmla="*/ 0 w 167"/>
                <a:gd name="T1" fmla="*/ 0 h 58"/>
                <a:gd name="T2" fmla="*/ 0 w 167"/>
                <a:gd name="T3" fmla="*/ 6 h 58"/>
                <a:gd name="T4" fmla="*/ 83 w 167"/>
                <a:gd name="T5" fmla="*/ 58 h 58"/>
                <a:gd name="T6" fmla="*/ 85 w 167"/>
                <a:gd name="T7" fmla="*/ 58 h 58"/>
                <a:gd name="T8" fmla="*/ 167 w 167"/>
                <a:gd name="T9" fmla="*/ 9 h 58"/>
                <a:gd name="T10" fmla="*/ 167 w 167"/>
                <a:gd name="T11" fmla="*/ 0 h 58"/>
                <a:gd name="T12" fmla="*/ 0 w 167"/>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67" h="58">
                  <a:moveTo>
                    <a:pt x="0" y="0"/>
                  </a:moveTo>
                  <a:cubicBezTo>
                    <a:pt x="0" y="6"/>
                    <a:pt x="0" y="6"/>
                    <a:pt x="0" y="6"/>
                  </a:cubicBezTo>
                  <a:cubicBezTo>
                    <a:pt x="0" y="6"/>
                    <a:pt x="43" y="56"/>
                    <a:pt x="83" y="58"/>
                  </a:cubicBezTo>
                  <a:cubicBezTo>
                    <a:pt x="84" y="58"/>
                    <a:pt x="85" y="58"/>
                    <a:pt x="85" y="58"/>
                  </a:cubicBezTo>
                  <a:cubicBezTo>
                    <a:pt x="125" y="58"/>
                    <a:pt x="167" y="9"/>
                    <a:pt x="167" y="9"/>
                  </a:cubicBezTo>
                  <a:cubicBezTo>
                    <a:pt x="167" y="0"/>
                    <a:pt x="167" y="0"/>
                    <a:pt x="167" y="0"/>
                  </a:cubicBezTo>
                  <a:cubicBezTo>
                    <a:pt x="0" y="0"/>
                    <a:pt x="0" y="0"/>
                    <a:pt x="0" y="0"/>
                  </a:cubicBezTo>
                </a:path>
              </a:pathLst>
            </a:custGeom>
            <a:solidFill>
              <a:srgbClr val="AF8E6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30"/>
            <p:cNvSpPr>
              <a:spLocks/>
            </p:cNvSpPr>
            <p:nvPr/>
          </p:nvSpPr>
          <p:spPr bwMode="auto">
            <a:xfrm>
              <a:off x="5834063" y="2296319"/>
              <a:ext cx="822325" cy="760413"/>
            </a:xfrm>
            <a:custGeom>
              <a:avLst/>
              <a:gdLst>
                <a:gd name="T0" fmla="*/ 256 w 513"/>
                <a:gd name="T1" fmla="*/ 0 h 473"/>
                <a:gd name="T2" fmla="*/ 115 w 513"/>
                <a:gd name="T3" fmla="*/ 378 h 473"/>
                <a:gd name="T4" fmla="*/ 256 w 513"/>
                <a:gd name="T5" fmla="*/ 473 h 473"/>
                <a:gd name="T6" fmla="*/ 398 w 513"/>
                <a:gd name="T7" fmla="*/ 378 h 473"/>
                <a:gd name="T8" fmla="*/ 256 w 513"/>
                <a:gd name="T9" fmla="*/ 0 h 473"/>
              </a:gdLst>
              <a:ahLst/>
              <a:cxnLst>
                <a:cxn ang="0">
                  <a:pos x="T0" y="T1"/>
                </a:cxn>
                <a:cxn ang="0">
                  <a:pos x="T2" y="T3"/>
                </a:cxn>
                <a:cxn ang="0">
                  <a:pos x="T4" y="T5"/>
                </a:cxn>
                <a:cxn ang="0">
                  <a:pos x="T6" y="T7"/>
                </a:cxn>
                <a:cxn ang="0">
                  <a:pos x="T8" y="T9"/>
                </a:cxn>
              </a:cxnLst>
              <a:rect l="0" t="0" r="r" b="b"/>
              <a:pathLst>
                <a:path w="513" h="473">
                  <a:moveTo>
                    <a:pt x="256" y="0"/>
                  </a:moveTo>
                  <a:cubicBezTo>
                    <a:pt x="0" y="0"/>
                    <a:pt x="98" y="351"/>
                    <a:pt x="115" y="378"/>
                  </a:cubicBezTo>
                  <a:cubicBezTo>
                    <a:pt x="134" y="408"/>
                    <a:pt x="215" y="473"/>
                    <a:pt x="256" y="473"/>
                  </a:cubicBezTo>
                  <a:cubicBezTo>
                    <a:pt x="298" y="473"/>
                    <a:pt x="379" y="408"/>
                    <a:pt x="398" y="378"/>
                  </a:cubicBezTo>
                  <a:cubicBezTo>
                    <a:pt x="415" y="351"/>
                    <a:pt x="513" y="0"/>
                    <a:pt x="256" y="0"/>
                  </a:cubicBezTo>
                  <a:close/>
                </a:path>
              </a:pathLst>
            </a:custGeom>
            <a:solidFill>
              <a:srgbClr val="DBB18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31"/>
            <p:cNvSpPr>
              <a:spLocks noEditPoints="1"/>
            </p:cNvSpPr>
            <p:nvPr/>
          </p:nvSpPr>
          <p:spPr bwMode="auto">
            <a:xfrm>
              <a:off x="5916613" y="2201069"/>
              <a:ext cx="625475" cy="582613"/>
            </a:xfrm>
            <a:custGeom>
              <a:avLst/>
              <a:gdLst>
                <a:gd name="T0" fmla="*/ 93 w 390"/>
                <a:gd name="T1" fmla="*/ 68 h 363"/>
                <a:gd name="T2" fmla="*/ 390 w 390"/>
                <a:gd name="T3" fmla="*/ 66 h 363"/>
                <a:gd name="T4" fmla="*/ 374 w 390"/>
                <a:gd name="T5" fmla="*/ 357 h 363"/>
                <a:gd name="T6" fmla="*/ 374 w 390"/>
                <a:gd name="T7" fmla="*/ 357 h 363"/>
                <a:gd name="T8" fmla="*/ 374 w 390"/>
                <a:gd name="T9" fmla="*/ 360 h 363"/>
                <a:gd name="T10" fmla="*/ 372 w 390"/>
                <a:gd name="T11" fmla="*/ 363 h 363"/>
                <a:gd name="T12" fmla="*/ 367 w 390"/>
                <a:gd name="T13" fmla="*/ 362 h 363"/>
                <a:gd name="T14" fmla="*/ 366 w 390"/>
                <a:gd name="T15" fmla="*/ 361 h 363"/>
                <a:gd name="T16" fmla="*/ 366 w 390"/>
                <a:gd name="T17" fmla="*/ 339 h 363"/>
                <a:gd name="T18" fmla="*/ 371 w 390"/>
                <a:gd name="T19" fmla="*/ 307 h 363"/>
                <a:gd name="T20" fmla="*/ 327 w 390"/>
                <a:gd name="T21" fmla="*/ 183 h 363"/>
                <a:gd name="T22" fmla="*/ 318 w 390"/>
                <a:gd name="T23" fmla="*/ 171 h 363"/>
                <a:gd name="T24" fmla="*/ 307 w 390"/>
                <a:gd name="T25" fmla="*/ 158 h 363"/>
                <a:gd name="T26" fmla="*/ 301 w 390"/>
                <a:gd name="T27" fmla="*/ 154 h 363"/>
                <a:gd name="T28" fmla="*/ 212 w 390"/>
                <a:gd name="T29" fmla="*/ 168 h 363"/>
                <a:gd name="T30" fmla="*/ 129 w 390"/>
                <a:gd name="T31" fmla="*/ 186 h 363"/>
                <a:gd name="T32" fmla="*/ 93 w 390"/>
                <a:gd name="T33" fmla="*/ 176 h 363"/>
                <a:gd name="T34" fmla="*/ 45 w 390"/>
                <a:gd name="T35" fmla="*/ 315 h 363"/>
                <a:gd name="T36" fmla="*/ 48 w 390"/>
                <a:gd name="T37" fmla="*/ 339 h 363"/>
                <a:gd name="T38" fmla="*/ 48 w 390"/>
                <a:gd name="T39" fmla="*/ 361 h 363"/>
                <a:gd name="T40" fmla="*/ 48 w 390"/>
                <a:gd name="T41" fmla="*/ 362 h 363"/>
                <a:gd name="T42" fmla="*/ 43 w 390"/>
                <a:gd name="T43" fmla="*/ 363 h 363"/>
                <a:gd name="T44" fmla="*/ 41 w 390"/>
                <a:gd name="T45" fmla="*/ 360 h 363"/>
                <a:gd name="T46" fmla="*/ 40 w 390"/>
                <a:gd name="T47" fmla="*/ 351 h 363"/>
                <a:gd name="T48" fmla="*/ 38 w 390"/>
                <a:gd name="T49" fmla="*/ 338 h 363"/>
                <a:gd name="T50" fmla="*/ 93 w 390"/>
                <a:gd name="T51" fmla="*/ 68 h 363"/>
                <a:gd name="T52" fmla="*/ 224 w 390"/>
                <a:gd name="T53" fmla="*/ 135 h 363"/>
                <a:gd name="T54" fmla="*/ 228 w 390"/>
                <a:gd name="T55" fmla="*/ 134 h 363"/>
                <a:gd name="T56" fmla="*/ 222 w 390"/>
                <a:gd name="T57" fmla="*/ 135 h 363"/>
                <a:gd name="T58" fmla="*/ 224 w 390"/>
                <a:gd name="T59" fmla="*/ 135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363">
                  <a:moveTo>
                    <a:pt x="93" y="68"/>
                  </a:moveTo>
                  <a:cubicBezTo>
                    <a:pt x="179" y="0"/>
                    <a:pt x="350" y="10"/>
                    <a:pt x="390" y="66"/>
                  </a:cubicBezTo>
                  <a:cubicBezTo>
                    <a:pt x="374" y="123"/>
                    <a:pt x="386" y="276"/>
                    <a:pt x="374" y="357"/>
                  </a:cubicBezTo>
                  <a:cubicBezTo>
                    <a:pt x="374" y="357"/>
                    <a:pt x="374" y="357"/>
                    <a:pt x="374" y="357"/>
                  </a:cubicBezTo>
                  <a:cubicBezTo>
                    <a:pt x="374" y="358"/>
                    <a:pt x="374" y="359"/>
                    <a:pt x="374" y="360"/>
                  </a:cubicBezTo>
                  <a:cubicBezTo>
                    <a:pt x="373" y="360"/>
                    <a:pt x="372" y="362"/>
                    <a:pt x="372" y="363"/>
                  </a:cubicBezTo>
                  <a:cubicBezTo>
                    <a:pt x="371" y="363"/>
                    <a:pt x="368" y="363"/>
                    <a:pt x="367" y="362"/>
                  </a:cubicBezTo>
                  <a:cubicBezTo>
                    <a:pt x="367" y="362"/>
                    <a:pt x="366" y="361"/>
                    <a:pt x="366" y="361"/>
                  </a:cubicBezTo>
                  <a:cubicBezTo>
                    <a:pt x="366" y="354"/>
                    <a:pt x="366" y="340"/>
                    <a:pt x="366" y="339"/>
                  </a:cubicBezTo>
                  <a:cubicBezTo>
                    <a:pt x="367" y="328"/>
                    <a:pt x="370" y="318"/>
                    <a:pt x="371" y="307"/>
                  </a:cubicBezTo>
                  <a:cubicBezTo>
                    <a:pt x="363" y="255"/>
                    <a:pt x="339" y="245"/>
                    <a:pt x="327" y="183"/>
                  </a:cubicBezTo>
                  <a:cubicBezTo>
                    <a:pt x="324" y="179"/>
                    <a:pt x="321" y="175"/>
                    <a:pt x="318" y="171"/>
                  </a:cubicBezTo>
                  <a:cubicBezTo>
                    <a:pt x="315" y="167"/>
                    <a:pt x="311" y="162"/>
                    <a:pt x="307" y="158"/>
                  </a:cubicBezTo>
                  <a:cubicBezTo>
                    <a:pt x="305" y="157"/>
                    <a:pt x="303" y="156"/>
                    <a:pt x="301" y="154"/>
                  </a:cubicBezTo>
                  <a:cubicBezTo>
                    <a:pt x="254" y="137"/>
                    <a:pt x="256" y="150"/>
                    <a:pt x="212" y="168"/>
                  </a:cubicBezTo>
                  <a:cubicBezTo>
                    <a:pt x="195" y="175"/>
                    <a:pt x="148" y="188"/>
                    <a:pt x="129" y="186"/>
                  </a:cubicBezTo>
                  <a:cubicBezTo>
                    <a:pt x="121" y="186"/>
                    <a:pt x="94" y="183"/>
                    <a:pt x="93" y="176"/>
                  </a:cubicBezTo>
                  <a:cubicBezTo>
                    <a:pt x="58" y="230"/>
                    <a:pt x="55" y="269"/>
                    <a:pt x="45" y="315"/>
                  </a:cubicBezTo>
                  <a:cubicBezTo>
                    <a:pt x="46" y="323"/>
                    <a:pt x="48" y="331"/>
                    <a:pt x="48" y="339"/>
                  </a:cubicBezTo>
                  <a:cubicBezTo>
                    <a:pt x="48" y="340"/>
                    <a:pt x="49" y="354"/>
                    <a:pt x="48" y="361"/>
                  </a:cubicBezTo>
                  <a:cubicBezTo>
                    <a:pt x="48" y="361"/>
                    <a:pt x="48" y="362"/>
                    <a:pt x="48" y="362"/>
                  </a:cubicBezTo>
                  <a:cubicBezTo>
                    <a:pt x="47" y="363"/>
                    <a:pt x="43" y="363"/>
                    <a:pt x="43" y="363"/>
                  </a:cubicBezTo>
                  <a:cubicBezTo>
                    <a:pt x="43" y="362"/>
                    <a:pt x="41" y="360"/>
                    <a:pt x="41" y="360"/>
                  </a:cubicBezTo>
                  <a:cubicBezTo>
                    <a:pt x="40" y="356"/>
                    <a:pt x="40" y="354"/>
                    <a:pt x="40" y="351"/>
                  </a:cubicBezTo>
                  <a:cubicBezTo>
                    <a:pt x="39" y="347"/>
                    <a:pt x="39" y="342"/>
                    <a:pt x="38" y="338"/>
                  </a:cubicBezTo>
                  <a:cubicBezTo>
                    <a:pt x="25" y="288"/>
                    <a:pt x="0" y="89"/>
                    <a:pt x="93" y="68"/>
                  </a:cubicBezTo>
                  <a:close/>
                  <a:moveTo>
                    <a:pt x="224" y="135"/>
                  </a:moveTo>
                  <a:cubicBezTo>
                    <a:pt x="225" y="135"/>
                    <a:pt x="227" y="134"/>
                    <a:pt x="228" y="134"/>
                  </a:cubicBezTo>
                  <a:cubicBezTo>
                    <a:pt x="226" y="134"/>
                    <a:pt x="224" y="135"/>
                    <a:pt x="222" y="135"/>
                  </a:cubicBezTo>
                  <a:cubicBezTo>
                    <a:pt x="222" y="135"/>
                    <a:pt x="223" y="135"/>
                    <a:pt x="224" y="135"/>
                  </a:cubicBezTo>
                  <a:close/>
                </a:path>
              </a:pathLst>
            </a:custGeom>
            <a:solidFill>
              <a:srgbClr val="34343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32"/>
            <p:cNvSpPr>
              <a:spLocks/>
            </p:cNvSpPr>
            <p:nvPr/>
          </p:nvSpPr>
          <p:spPr bwMode="auto">
            <a:xfrm>
              <a:off x="6245225" y="3050382"/>
              <a:ext cx="141288" cy="284163"/>
            </a:xfrm>
            <a:custGeom>
              <a:avLst/>
              <a:gdLst>
                <a:gd name="T0" fmla="*/ 84 w 89"/>
                <a:gd name="T1" fmla="*/ 0 h 179"/>
                <a:gd name="T2" fmla="*/ 89 w 89"/>
                <a:gd name="T3" fmla="*/ 28 h 179"/>
                <a:gd name="T4" fmla="*/ 70 w 89"/>
                <a:gd name="T5" fmla="*/ 179 h 179"/>
                <a:gd name="T6" fmla="*/ 0 w 89"/>
                <a:gd name="T7" fmla="*/ 105 h 179"/>
                <a:gd name="T8" fmla="*/ 84 w 89"/>
                <a:gd name="T9" fmla="*/ 0 h 179"/>
              </a:gdLst>
              <a:ahLst/>
              <a:cxnLst>
                <a:cxn ang="0">
                  <a:pos x="T0" y="T1"/>
                </a:cxn>
                <a:cxn ang="0">
                  <a:pos x="T2" y="T3"/>
                </a:cxn>
                <a:cxn ang="0">
                  <a:pos x="T4" y="T5"/>
                </a:cxn>
                <a:cxn ang="0">
                  <a:pos x="T6" y="T7"/>
                </a:cxn>
                <a:cxn ang="0">
                  <a:pos x="T8" y="T9"/>
                </a:cxn>
              </a:cxnLst>
              <a:rect l="0" t="0" r="r" b="b"/>
              <a:pathLst>
                <a:path w="89" h="179">
                  <a:moveTo>
                    <a:pt x="84" y="0"/>
                  </a:moveTo>
                  <a:lnTo>
                    <a:pt x="89" y="28"/>
                  </a:lnTo>
                  <a:lnTo>
                    <a:pt x="70" y="179"/>
                  </a:lnTo>
                  <a:lnTo>
                    <a:pt x="0" y="105"/>
                  </a:lnTo>
                  <a:lnTo>
                    <a:pt x="84" y="0"/>
                  </a:lnTo>
                  <a:close/>
                </a:path>
              </a:pathLst>
            </a:custGeom>
            <a:solidFill>
              <a:srgbClr val="EDEDE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33"/>
            <p:cNvSpPr>
              <a:spLocks/>
            </p:cNvSpPr>
            <p:nvPr/>
          </p:nvSpPr>
          <p:spPr bwMode="auto">
            <a:xfrm>
              <a:off x="6245225" y="3050382"/>
              <a:ext cx="141288" cy="284163"/>
            </a:xfrm>
            <a:custGeom>
              <a:avLst/>
              <a:gdLst>
                <a:gd name="T0" fmla="*/ 84 w 89"/>
                <a:gd name="T1" fmla="*/ 0 h 179"/>
                <a:gd name="T2" fmla="*/ 89 w 89"/>
                <a:gd name="T3" fmla="*/ 28 h 179"/>
                <a:gd name="T4" fmla="*/ 70 w 89"/>
                <a:gd name="T5" fmla="*/ 179 h 179"/>
                <a:gd name="T6" fmla="*/ 0 w 89"/>
                <a:gd name="T7" fmla="*/ 105 h 179"/>
                <a:gd name="T8" fmla="*/ 84 w 89"/>
                <a:gd name="T9" fmla="*/ 0 h 179"/>
              </a:gdLst>
              <a:ahLst/>
              <a:cxnLst>
                <a:cxn ang="0">
                  <a:pos x="T0" y="T1"/>
                </a:cxn>
                <a:cxn ang="0">
                  <a:pos x="T2" y="T3"/>
                </a:cxn>
                <a:cxn ang="0">
                  <a:pos x="T4" y="T5"/>
                </a:cxn>
                <a:cxn ang="0">
                  <a:pos x="T6" y="T7"/>
                </a:cxn>
                <a:cxn ang="0">
                  <a:pos x="T8" y="T9"/>
                </a:cxn>
              </a:cxnLst>
              <a:rect l="0" t="0" r="r" b="b"/>
              <a:pathLst>
                <a:path w="89" h="179">
                  <a:moveTo>
                    <a:pt x="84" y="0"/>
                  </a:moveTo>
                  <a:lnTo>
                    <a:pt x="89" y="28"/>
                  </a:lnTo>
                  <a:lnTo>
                    <a:pt x="70" y="179"/>
                  </a:lnTo>
                  <a:lnTo>
                    <a:pt x="0" y="105"/>
                  </a:lnTo>
                  <a:lnTo>
                    <a:pt x="84"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34"/>
            <p:cNvSpPr>
              <a:spLocks/>
            </p:cNvSpPr>
            <p:nvPr/>
          </p:nvSpPr>
          <p:spPr bwMode="auto">
            <a:xfrm>
              <a:off x="6110288" y="3045619"/>
              <a:ext cx="268288" cy="171450"/>
            </a:xfrm>
            <a:custGeom>
              <a:avLst/>
              <a:gdLst>
                <a:gd name="T0" fmla="*/ 169 w 169"/>
                <a:gd name="T1" fmla="*/ 0 h 108"/>
                <a:gd name="T2" fmla="*/ 85 w 169"/>
                <a:gd name="T3" fmla="*/ 105 h 108"/>
                <a:gd name="T4" fmla="*/ 0 w 169"/>
                <a:gd name="T5" fmla="*/ 0 h 108"/>
                <a:gd name="T6" fmla="*/ 0 w 169"/>
                <a:gd name="T7" fmla="*/ 3 h 108"/>
                <a:gd name="T8" fmla="*/ 85 w 169"/>
                <a:gd name="T9" fmla="*/ 108 h 108"/>
                <a:gd name="T10" fmla="*/ 85 w 169"/>
                <a:gd name="T11" fmla="*/ 108 h 108"/>
                <a:gd name="T12" fmla="*/ 169 w 169"/>
                <a:gd name="T13" fmla="*/ 3 h 108"/>
                <a:gd name="T14" fmla="*/ 169 w 169"/>
                <a:gd name="T15" fmla="*/ 0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9" h="108">
                  <a:moveTo>
                    <a:pt x="169" y="0"/>
                  </a:moveTo>
                  <a:lnTo>
                    <a:pt x="85" y="105"/>
                  </a:lnTo>
                  <a:lnTo>
                    <a:pt x="0" y="0"/>
                  </a:lnTo>
                  <a:lnTo>
                    <a:pt x="0" y="3"/>
                  </a:lnTo>
                  <a:lnTo>
                    <a:pt x="85" y="108"/>
                  </a:lnTo>
                  <a:lnTo>
                    <a:pt x="85" y="108"/>
                  </a:lnTo>
                  <a:lnTo>
                    <a:pt x="169" y="3"/>
                  </a:lnTo>
                  <a:lnTo>
                    <a:pt x="169" y="0"/>
                  </a:lnTo>
                  <a:close/>
                </a:path>
              </a:pathLst>
            </a:custGeom>
            <a:solidFill>
              <a:srgbClr val="D0A88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35"/>
            <p:cNvSpPr>
              <a:spLocks/>
            </p:cNvSpPr>
            <p:nvPr/>
          </p:nvSpPr>
          <p:spPr bwMode="auto">
            <a:xfrm>
              <a:off x="6110288" y="3045619"/>
              <a:ext cx="268288" cy="171450"/>
            </a:xfrm>
            <a:custGeom>
              <a:avLst/>
              <a:gdLst>
                <a:gd name="T0" fmla="*/ 169 w 169"/>
                <a:gd name="T1" fmla="*/ 0 h 108"/>
                <a:gd name="T2" fmla="*/ 85 w 169"/>
                <a:gd name="T3" fmla="*/ 105 h 108"/>
                <a:gd name="T4" fmla="*/ 0 w 169"/>
                <a:gd name="T5" fmla="*/ 0 h 108"/>
                <a:gd name="T6" fmla="*/ 0 w 169"/>
                <a:gd name="T7" fmla="*/ 3 h 108"/>
                <a:gd name="T8" fmla="*/ 85 w 169"/>
                <a:gd name="T9" fmla="*/ 108 h 108"/>
                <a:gd name="T10" fmla="*/ 85 w 169"/>
                <a:gd name="T11" fmla="*/ 108 h 108"/>
                <a:gd name="T12" fmla="*/ 169 w 169"/>
                <a:gd name="T13" fmla="*/ 3 h 108"/>
                <a:gd name="T14" fmla="*/ 169 w 169"/>
                <a:gd name="T15" fmla="*/ 0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9" h="108">
                  <a:moveTo>
                    <a:pt x="169" y="0"/>
                  </a:moveTo>
                  <a:lnTo>
                    <a:pt x="85" y="105"/>
                  </a:lnTo>
                  <a:lnTo>
                    <a:pt x="0" y="0"/>
                  </a:lnTo>
                  <a:lnTo>
                    <a:pt x="0" y="3"/>
                  </a:lnTo>
                  <a:lnTo>
                    <a:pt x="85" y="108"/>
                  </a:lnTo>
                  <a:lnTo>
                    <a:pt x="85" y="108"/>
                  </a:lnTo>
                  <a:lnTo>
                    <a:pt x="169" y="3"/>
                  </a:lnTo>
                  <a:lnTo>
                    <a:pt x="16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36"/>
            <p:cNvSpPr>
              <a:spLocks noEditPoints="1"/>
            </p:cNvSpPr>
            <p:nvPr/>
          </p:nvSpPr>
          <p:spPr bwMode="auto">
            <a:xfrm>
              <a:off x="6219825" y="3329782"/>
              <a:ext cx="49213" cy="1588"/>
            </a:xfrm>
            <a:custGeom>
              <a:avLst/>
              <a:gdLst>
                <a:gd name="T0" fmla="*/ 0 w 31"/>
                <a:gd name="T1" fmla="*/ 0 h 1"/>
                <a:gd name="T2" fmla="*/ 0 w 31"/>
                <a:gd name="T3" fmla="*/ 1 h 1"/>
                <a:gd name="T4" fmla="*/ 0 w 31"/>
                <a:gd name="T5" fmla="*/ 1 h 1"/>
                <a:gd name="T6" fmla="*/ 0 w 31"/>
                <a:gd name="T7" fmla="*/ 0 h 1"/>
                <a:gd name="T8" fmla="*/ 31 w 31"/>
                <a:gd name="T9" fmla="*/ 0 h 1"/>
                <a:gd name="T10" fmla="*/ 31 w 31"/>
                <a:gd name="T11" fmla="*/ 0 h 1"/>
                <a:gd name="T12" fmla="*/ 31 w 31"/>
                <a:gd name="T13" fmla="*/ 1 h 1"/>
                <a:gd name="T14" fmla="*/ 31 w 31"/>
                <a:gd name="T15" fmla="*/ 1 h 1"/>
                <a:gd name="T16" fmla="*/ 31 w 3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1">
                  <a:moveTo>
                    <a:pt x="0" y="0"/>
                  </a:moveTo>
                  <a:lnTo>
                    <a:pt x="0" y="1"/>
                  </a:lnTo>
                  <a:lnTo>
                    <a:pt x="0" y="1"/>
                  </a:lnTo>
                  <a:lnTo>
                    <a:pt x="0" y="0"/>
                  </a:lnTo>
                  <a:close/>
                  <a:moveTo>
                    <a:pt x="31" y="0"/>
                  </a:moveTo>
                  <a:lnTo>
                    <a:pt x="31" y="0"/>
                  </a:lnTo>
                  <a:lnTo>
                    <a:pt x="31" y="1"/>
                  </a:lnTo>
                  <a:lnTo>
                    <a:pt x="31" y="1"/>
                  </a:lnTo>
                  <a:lnTo>
                    <a:pt x="31" y="0"/>
                  </a:lnTo>
                  <a:close/>
                </a:path>
              </a:pathLst>
            </a:custGeom>
            <a:solidFill>
              <a:srgbClr val="E5E5E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37"/>
            <p:cNvSpPr>
              <a:spLocks noEditPoints="1"/>
            </p:cNvSpPr>
            <p:nvPr/>
          </p:nvSpPr>
          <p:spPr bwMode="auto">
            <a:xfrm>
              <a:off x="6219825" y="3329782"/>
              <a:ext cx="49213" cy="1588"/>
            </a:xfrm>
            <a:custGeom>
              <a:avLst/>
              <a:gdLst>
                <a:gd name="T0" fmla="*/ 0 w 31"/>
                <a:gd name="T1" fmla="*/ 0 h 1"/>
                <a:gd name="T2" fmla="*/ 0 w 31"/>
                <a:gd name="T3" fmla="*/ 1 h 1"/>
                <a:gd name="T4" fmla="*/ 0 w 31"/>
                <a:gd name="T5" fmla="*/ 1 h 1"/>
                <a:gd name="T6" fmla="*/ 0 w 31"/>
                <a:gd name="T7" fmla="*/ 0 h 1"/>
                <a:gd name="T8" fmla="*/ 31 w 31"/>
                <a:gd name="T9" fmla="*/ 0 h 1"/>
                <a:gd name="T10" fmla="*/ 31 w 31"/>
                <a:gd name="T11" fmla="*/ 0 h 1"/>
                <a:gd name="T12" fmla="*/ 31 w 31"/>
                <a:gd name="T13" fmla="*/ 1 h 1"/>
                <a:gd name="T14" fmla="*/ 31 w 31"/>
                <a:gd name="T15" fmla="*/ 1 h 1"/>
                <a:gd name="T16" fmla="*/ 31 w 3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1">
                  <a:moveTo>
                    <a:pt x="0" y="0"/>
                  </a:moveTo>
                  <a:lnTo>
                    <a:pt x="0" y="1"/>
                  </a:lnTo>
                  <a:lnTo>
                    <a:pt x="0" y="1"/>
                  </a:lnTo>
                  <a:lnTo>
                    <a:pt x="0" y="0"/>
                  </a:lnTo>
                  <a:moveTo>
                    <a:pt x="31" y="0"/>
                  </a:moveTo>
                  <a:lnTo>
                    <a:pt x="31" y="0"/>
                  </a:lnTo>
                  <a:lnTo>
                    <a:pt x="31" y="1"/>
                  </a:lnTo>
                  <a:lnTo>
                    <a:pt x="31" y="1"/>
                  </a:lnTo>
                  <a:lnTo>
                    <a:pt x="3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138"/>
            <p:cNvSpPr>
              <a:spLocks noChangeArrowheads="1"/>
            </p:cNvSpPr>
            <p:nvPr/>
          </p:nvSpPr>
          <p:spPr bwMode="auto">
            <a:xfrm>
              <a:off x="6219825" y="3329782"/>
              <a:ext cx="49213" cy="1588"/>
            </a:xfrm>
            <a:prstGeom prst="rect">
              <a:avLst/>
            </a:prstGeom>
            <a:solidFill>
              <a:srgbClr val="2F2F2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Rectangle 139"/>
            <p:cNvSpPr>
              <a:spLocks noChangeArrowheads="1"/>
            </p:cNvSpPr>
            <p:nvPr/>
          </p:nvSpPr>
          <p:spPr bwMode="auto">
            <a:xfrm>
              <a:off x="6219825" y="3329782"/>
              <a:ext cx="49213" cy="15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40"/>
            <p:cNvSpPr>
              <a:spLocks/>
            </p:cNvSpPr>
            <p:nvPr/>
          </p:nvSpPr>
          <p:spPr bwMode="auto">
            <a:xfrm>
              <a:off x="3990975" y="2572544"/>
              <a:ext cx="1246188" cy="565150"/>
            </a:xfrm>
            <a:custGeom>
              <a:avLst/>
              <a:gdLst>
                <a:gd name="T0" fmla="*/ 311 w 777"/>
                <a:gd name="T1" fmla="*/ 0 h 352"/>
                <a:gd name="T2" fmla="*/ 67 w 777"/>
                <a:gd name="T3" fmla="*/ 133 h 352"/>
                <a:gd name="T4" fmla="*/ 0 w 777"/>
                <a:gd name="T5" fmla="*/ 352 h 352"/>
                <a:gd name="T6" fmla="*/ 388 w 777"/>
                <a:gd name="T7" fmla="*/ 352 h 352"/>
                <a:gd name="T8" fmla="*/ 777 w 777"/>
                <a:gd name="T9" fmla="*/ 352 h 352"/>
                <a:gd name="T10" fmla="*/ 710 w 777"/>
                <a:gd name="T11" fmla="*/ 133 h 352"/>
                <a:gd name="T12" fmla="*/ 468 w 777"/>
                <a:gd name="T13" fmla="*/ 1 h 352"/>
                <a:gd name="T14" fmla="*/ 311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1" y="0"/>
                  </a:moveTo>
                  <a:cubicBezTo>
                    <a:pt x="139" y="75"/>
                    <a:pt x="87" y="115"/>
                    <a:pt x="67" y="133"/>
                  </a:cubicBezTo>
                  <a:cubicBezTo>
                    <a:pt x="36" y="161"/>
                    <a:pt x="18" y="264"/>
                    <a:pt x="0" y="352"/>
                  </a:cubicBezTo>
                  <a:cubicBezTo>
                    <a:pt x="388" y="352"/>
                    <a:pt x="388" y="352"/>
                    <a:pt x="388" y="352"/>
                  </a:cubicBezTo>
                  <a:cubicBezTo>
                    <a:pt x="777" y="352"/>
                    <a:pt x="777" y="352"/>
                    <a:pt x="777" y="352"/>
                  </a:cubicBezTo>
                  <a:cubicBezTo>
                    <a:pt x="758" y="264"/>
                    <a:pt x="741" y="161"/>
                    <a:pt x="710" y="133"/>
                  </a:cubicBezTo>
                  <a:cubicBezTo>
                    <a:pt x="689" y="115"/>
                    <a:pt x="640" y="76"/>
                    <a:pt x="468" y="1"/>
                  </a:cubicBezTo>
                  <a:cubicBezTo>
                    <a:pt x="311" y="0"/>
                    <a:pt x="311" y="0"/>
                    <a:pt x="311" y="0"/>
                  </a:cubicBezTo>
                </a:path>
              </a:pathLst>
            </a:custGeom>
            <a:solidFill>
              <a:srgbClr val="FFDE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41"/>
            <p:cNvSpPr>
              <a:spLocks/>
            </p:cNvSpPr>
            <p:nvPr/>
          </p:nvSpPr>
          <p:spPr bwMode="auto">
            <a:xfrm>
              <a:off x="3990975" y="2572544"/>
              <a:ext cx="1246188" cy="565150"/>
            </a:xfrm>
            <a:custGeom>
              <a:avLst/>
              <a:gdLst>
                <a:gd name="T0" fmla="*/ 311 w 777"/>
                <a:gd name="T1" fmla="*/ 0 h 352"/>
                <a:gd name="T2" fmla="*/ 67 w 777"/>
                <a:gd name="T3" fmla="*/ 133 h 352"/>
                <a:gd name="T4" fmla="*/ 0 w 777"/>
                <a:gd name="T5" fmla="*/ 352 h 352"/>
                <a:gd name="T6" fmla="*/ 388 w 777"/>
                <a:gd name="T7" fmla="*/ 352 h 352"/>
                <a:gd name="T8" fmla="*/ 777 w 777"/>
                <a:gd name="T9" fmla="*/ 352 h 352"/>
                <a:gd name="T10" fmla="*/ 710 w 777"/>
                <a:gd name="T11" fmla="*/ 133 h 352"/>
                <a:gd name="T12" fmla="*/ 468 w 777"/>
                <a:gd name="T13" fmla="*/ 1 h 352"/>
                <a:gd name="T14" fmla="*/ 311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1" y="0"/>
                  </a:moveTo>
                  <a:cubicBezTo>
                    <a:pt x="139" y="75"/>
                    <a:pt x="87" y="115"/>
                    <a:pt x="67" y="133"/>
                  </a:cubicBezTo>
                  <a:cubicBezTo>
                    <a:pt x="36" y="161"/>
                    <a:pt x="18" y="264"/>
                    <a:pt x="0" y="352"/>
                  </a:cubicBezTo>
                  <a:cubicBezTo>
                    <a:pt x="388" y="352"/>
                    <a:pt x="388" y="352"/>
                    <a:pt x="388" y="352"/>
                  </a:cubicBezTo>
                  <a:cubicBezTo>
                    <a:pt x="777" y="352"/>
                    <a:pt x="777" y="352"/>
                    <a:pt x="777" y="352"/>
                  </a:cubicBezTo>
                  <a:cubicBezTo>
                    <a:pt x="758" y="264"/>
                    <a:pt x="741" y="161"/>
                    <a:pt x="710" y="133"/>
                  </a:cubicBezTo>
                  <a:cubicBezTo>
                    <a:pt x="689" y="115"/>
                    <a:pt x="640" y="76"/>
                    <a:pt x="468" y="1"/>
                  </a:cubicBezTo>
                  <a:cubicBezTo>
                    <a:pt x="311" y="0"/>
                    <a:pt x="311" y="0"/>
                    <a:pt x="311" y="0"/>
                  </a:cubicBezTo>
                </a:path>
              </a:pathLst>
            </a:custGeom>
            <a:solidFill>
              <a:srgbClr val="7491A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42"/>
            <p:cNvSpPr>
              <a:spLocks/>
            </p:cNvSpPr>
            <p:nvPr/>
          </p:nvSpPr>
          <p:spPr bwMode="auto">
            <a:xfrm>
              <a:off x="4479925" y="2167732"/>
              <a:ext cx="268288" cy="558800"/>
            </a:xfrm>
            <a:custGeom>
              <a:avLst/>
              <a:gdLst>
                <a:gd name="T0" fmla="*/ 0 w 167"/>
                <a:gd name="T1" fmla="*/ 102 h 349"/>
                <a:gd name="T2" fmla="*/ 0 w 167"/>
                <a:gd name="T3" fmla="*/ 230 h 349"/>
                <a:gd name="T4" fmla="*/ 0 w 167"/>
                <a:gd name="T5" fmla="*/ 293 h 349"/>
                <a:gd name="T6" fmla="*/ 167 w 167"/>
                <a:gd name="T7" fmla="*/ 293 h 349"/>
                <a:gd name="T8" fmla="*/ 167 w 167"/>
                <a:gd name="T9" fmla="*/ 230 h 349"/>
                <a:gd name="T10" fmla="*/ 167 w 167"/>
                <a:gd name="T11" fmla="*/ 102 h 349"/>
                <a:gd name="T12" fmla="*/ 0 w 167"/>
                <a:gd name="T13" fmla="*/ 102 h 349"/>
              </a:gdLst>
              <a:ahLst/>
              <a:cxnLst>
                <a:cxn ang="0">
                  <a:pos x="T0" y="T1"/>
                </a:cxn>
                <a:cxn ang="0">
                  <a:pos x="T2" y="T3"/>
                </a:cxn>
                <a:cxn ang="0">
                  <a:pos x="T4" y="T5"/>
                </a:cxn>
                <a:cxn ang="0">
                  <a:pos x="T6" y="T7"/>
                </a:cxn>
                <a:cxn ang="0">
                  <a:pos x="T8" y="T9"/>
                </a:cxn>
                <a:cxn ang="0">
                  <a:pos x="T10" y="T11"/>
                </a:cxn>
                <a:cxn ang="0">
                  <a:pos x="T12" y="T13"/>
                </a:cxn>
              </a:cxnLst>
              <a:rect l="0" t="0" r="r" b="b"/>
              <a:pathLst>
                <a:path w="167" h="349">
                  <a:moveTo>
                    <a:pt x="0" y="102"/>
                  </a:moveTo>
                  <a:cubicBezTo>
                    <a:pt x="0" y="230"/>
                    <a:pt x="0" y="230"/>
                    <a:pt x="0" y="230"/>
                  </a:cubicBezTo>
                  <a:cubicBezTo>
                    <a:pt x="0" y="293"/>
                    <a:pt x="0" y="293"/>
                    <a:pt x="0" y="293"/>
                  </a:cubicBezTo>
                  <a:cubicBezTo>
                    <a:pt x="46" y="347"/>
                    <a:pt x="121" y="349"/>
                    <a:pt x="167" y="293"/>
                  </a:cubicBezTo>
                  <a:cubicBezTo>
                    <a:pt x="167" y="230"/>
                    <a:pt x="167" y="230"/>
                    <a:pt x="167" y="230"/>
                  </a:cubicBezTo>
                  <a:cubicBezTo>
                    <a:pt x="167" y="102"/>
                    <a:pt x="167" y="102"/>
                    <a:pt x="167" y="102"/>
                  </a:cubicBezTo>
                  <a:cubicBezTo>
                    <a:pt x="167" y="0"/>
                    <a:pt x="0" y="0"/>
                    <a:pt x="0" y="102"/>
                  </a:cubicBezTo>
                </a:path>
              </a:pathLst>
            </a:custGeom>
            <a:solidFill>
              <a:srgbClr val="F6D9C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43"/>
            <p:cNvSpPr>
              <a:spLocks/>
            </p:cNvSpPr>
            <p:nvPr/>
          </p:nvSpPr>
          <p:spPr bwMode="auto">
            <a:xfrm>
              <a:off x="4303713" y="2131219"/>
              <a:ext cx="112713" cy="163513"/>
            </a:xfrm>
            <a:custGeom>
              <a:avLst/>
              <a:gdLst>
                <a:gd name="T0" fmla="*/ 19 w 70"/>
                <a:gd name="T1" fmla="*/ 5 h 102"/>
                <a:gd name="T2" fmla="*/ 61 w 70"/>
                <a:gd name="T3" fmla="*/ 42 h 102"/>
                <a:gd name="T4" fmla="*/ 50 w 70"/>
                <a:gd name="T5" fmla="*/ 97 h 102"/>
                <a:gd name="T6" fmla="*/ 8 w 70"/>
                <a:gd name="T7" fmla="*/ 60 h 102"/>
                <a:gd name="T8" fmla="*/ 19 w 70"/>
                <a:gd name="T9" fmla="*/ 5 h 102"/>
              </a:gdLst>
              <a:ahLst/>
              <a:cxnLst>
                <a:cxn ang="0">
                  <a:pos x="T0" y="T1"/>
                </a:cxn>
                <a:cxn ang="0">
                  <a:pos x="T2" y="T3"/>
                </a:cxn>
                <a:cxn ang="0">
                  <a:pos x="T4" y="T5"/>
                </a:cxn>
                <a:cxn ang="0">
                  <a:pos x="T6" y="T7"/>
                </a:cxn>
                <a:cxn ang="0">
                  <a:pos x="T8" y="T9"/>
                </a:cxn>
              </a:cxnLst>
              <a:rect l="0" t="0" r="r" b="b"/>
              <a:pathLst>
                <a:path w="70" h="102">
                  <a:moveTo>
                    <a:pt x="19" y="5"/>
                  </a:moveTo>
                  <a:cubicBezTo>
                    <a:pt x="34" y="0"/>
                    <a:pt x="53" y="17"/>
                    <a:pt x="61" y="42"/>
                  </a:cubicBezTo>
                  <a:cubicBezTo>
                    <a:pt x="70" y="67"/>
                    <a:pt x="64" y="92"/>
                    <a:pt x="50" y="97"/>
                  </a:cubicBezTo>
                  <a:cubicBezTo>
                    <a:pt x="35" y="102"/>
                    <a:pt x="16" y="85"/>
                    <a:pt x="8" y="60"/>
                  </a:cubicBezTo>
                  <a:cubicBezTo>
                    <a:pt x="0" y="34"/>
                    <a:pt x="5" y="10"/>
                    <a:pt x="19" y="5"/>
                  </a:cubicBezTo>
                  <a:close/>
                </a:path>
              </a:pathLst>
            </a:custGeom>
            <a:solidFill>
              <a:srgbClr val="F6D9C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44"/>
            <p:cNvSpPr>
              <a:spLocks/>
            </p:cNvSpPr>
            <p:nvPr/>
          </p:nvSpPr>
          <p:spPr bwMode="auto">
            <a:xfrm>
              <a:off x="4811713" y="2131219"/>
              <a:ext cx="111125" cy="163513"/>
            </a:xfrm>
            <a:custGeom>
              <a:avLst/>
              <a:gdLst>
                <a:gd name="T0" fmla="*/ 50 w 70"/>
                <a:gd name="T1" fmla="*/ 5 h 102"/>
                <a:gd name="T2" fmla="*/ 9 w 70"/>
                <a:gd name="T3" fmla="*/ 42 h 102"/>
                <a:gd name="T4" fmla="*/ 20 w 70"/>
                <a:gd name="T5" fmla="*/ 97 h 102"/>
                <a:gd name="T6" fmla="*/ 62 w 70"/>
                <a:gd name="T7" fmla="*/ 60 h 102"/>
                <a:gd name="T8" fmla="*/ 50 w 70"/>
                <a:gd name="T9" fmla="*/ 5 h 102"/>
              </a:gdLst>
              <a:ahLst/>
              <a:cxnLst>
                <a:cxn ang="0">
                  <a:pos x="T0" y="T1"/>
                </a:cxn>
                <a:cxn ang="0">
                  <a:pos x="T2" y="T3"/>
                </a:cxn>
                <a:cxn ang="0">
                  <a:pos x="T4" y="T5"/>
                </a:cxn>
                <a:cxn ang="0">
                  <a:pos x="T6" y="T7"/>
                </a:cxn>
                <a:cxn ang="0">
                  <a:pos x="T8" y="T9"/>
                </a:cxn>
              </a:cxnLst>
              <a:rect l="0" t="0" r="r" b="b"/>
              <a:pathLst>
                <a:path w="70" h="102">
                  <a:moveTo>
                    <a:pt x="50" y="5"/>
                  </a:moveTo>
                  <a:cubicBezTo>
                    <a:pt x="36" y="0"/>
                    <a:pt x="17" y="17"/>
                    <a:pt x="9" y="42"/>
                  </a:cubicBezTo>
                  <a:cubicBezTo>
                    <a:pt x="0" y="67"/>
                    <a:pt x="5" y="92"/>
                    <a:pt x="20" y="97"/>
                  </a:cubicBezTo>
                  <a:cubicBezTo>
                    <a:pt x="35" y="102"/>
                    <a:pt x="54" y="85"/>
                    <a:pt x="62" y="60"/>
                  </a:cubicBezTo>
                  <a:cubicBezTo>
                    <a:pt x="70" y="34"/>
                    <a:pt x="65" y="10"/>
                    <a:pt x="50" y="5"/>
                  </a:cubicBezTo>
                  <a:close/>
                </a:path>
              </a:pathLst>
            </a:custGeom>
            <a:solidFill>
              <a:srgbClr val="F6D9C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45"/>
            <p:cNvSpPr>
              <a:spLocks/>
            </p:cNvSpPr>
            <p:nvPr/>
          </p:nvSpPr>
          <p:spPr bwMode="auto">
            <a:xfrm>
              <a:off x="4556125" y="2702719"/>
              <a:ext cx="115888" cy="112713"/>
            </a:xfrm>
            <a:custGeom>
              <a:avLst/>
              <a:gdLst>
                <a:gd name="T0" fmla="*/ 0 w 72"/>
                <a:gd name="T1" fmla="*/ 39 h 70"/>
                <a:gd name="T2" fmla="*/ 21 w 72"/>
                <a:gd name="T3" fmla="*/ 70 h 70"/>
                <a:gd name="T4" fmla="*/ 52 w 72"/>
                <a:gd name="T5" fmla="*/ 70 h 70"/>
                <a:gd name="T6" fmla="*/ 72 w 72"/>
                <a:gd name="T7" fmla="*/ 39 h 70"/>
                <a:gd name="T8" fmla="*/ 37 w 72"/>
                <a:gd name="T9" fmla="*/ 0 h 70"/>
                <a:gd name="T10" fmla="*/ 0 w 72"/>
                <a:gd name="T11" fmla="*/ 39 h 70"/>
              </a:gdLst>
              <a:ahLst/>
              <a:cxnLst>
                <a:cxn ang="0">
                  <a:pos x="T0" y="T1"/>
                </a:cxn>
                <a:cxn ang="0">
                  <a:pos x="T2" y="T3"/>
                </a:cxn>
                <a:cxn ang="0">
                  <a:pos x="T4" y="T5"/>
                </a:cxn>
                <a:cxn ang="0">
                  <a:pos x="T6" y="T7"/>
                </a:cxn>
                <a:cxn ang="0">
                  <a:pos x="T8" y="T9"/>
                </a:cxn>
                <a:cxn ang="0">
                  <a:pos x="T10" y="T11"/>
                </a:cxn>
              </a:cxnLst>
              <a:rect l="0" t="0" r="r" b="b"/>
              <a:pathLst>
                <a:path w="72" h="70">
                  <a:moveTo>
                    <a:pt x="0" y="39"/>
                  </a:moveTo>
                  <a:cubicBezTo>
                    <a:pt x="21" y="70"/>
                    <a:pt x="21" y="70"/>
                    <a:pt x="21" y="70"/>
                  </a:cubicBezTo>
                  <a:cubicBezTo>
                    <a:pt x="31" y="70"/>
                    <a:pt x="42" y="70"/>
                    <a:pt x="52" y="70"/>
                  </a:cubicBezTo>
                  <a:cubicBezTo>
                    <a:pt x="72" y="39"/>
                    <a:pt x="72" y="39"/>
                    <a:pt x="72" y="39"/>
                  </a:cubicBezTo>
                  <a:cubicBezTo>
                    <a:pt x="37" y="0"/>
                    <a:pt x="37" y="0"/>
                    <a:pt x="37" y="0"/>
                  </a:cubicBezTo>
                  <a:cubicBezTo>
                    <a:pt x="0" y="39"/>
                    <a:pt x="0" y="39"/>
                    <a:pt x="0" y="39"/>
                  </a:cubicBezTo>
                </a:path>
              </a:pathLst>
            </a:custGeom>
            <a:solidFill>
              <a:srgbClr val="34343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46"/>
            <p:cNvSpPr>
              <a:spLocks/>
            </p:cNvSpPr>
            <p:nvPr/>
          </p:nvSpPr>
          <p:spPr bwMode="auto">
            <a:xfrm>
              <a:off x="4543425" y="2815432"/>
              <a:ext cx="142875" cy="322263"/>
            </a:xfrm>
            <a:custGeom>
              <a:avLst/>
              <a:gdLst>
                <a:gd name="T0" fmla="*/ 29 w 90"/>
                <a:gd name="T1" fmla="*/ 0 h 203"/>
                <a:gd name="T2" fmla="*/ 0 w 90"/>
                <a:gd name="T3" fmla="*/ 203 h 203"/>
                <a:gd name="T4" fmla="*/ 90 w 90"/>
                <a:gd name="T5" fmla="*/ 203 h 203"/>
                <a:gd name="T6" fmla="*/ 60 w 90"/>
                <a:gd name="T7" fmla="*/ 0 h 203"/>
                <a:gd name="T8" fmla="*/ 29 w 90"/>
                <a:gd name="T9" fmla="*/ 0 h 203"/>
              </a:gdLst>
              <a:ahLst/>
              <a:cxnLst>
                <a:cxn ang="0">
                  <a:pos x="T0" y="T1"/>
                </a:cxn>
                <a:cxn ang="0">
                  <a:pos x="T2" y="T3"/>
                </a:cxn>
                <a:cxn ang="0">
                  <a:pos x="T4" y="T5"/>
                </a:cxn>
                <a:cxn ang="0">
                  <a:pos x="T6" y="T7"/>
                </a:cxn>
                <a:cxn ang="0">
                  <a:pos x="T8" y="T9"/>
                </a:cxn>
              </a:cxnLst>
              <a:rect l="0" t="0" r="r" b="b"/>
              <a:pathLst>
                <a:path w="90" h="203">
                  <a:moveTo>
                    <a:pt x="29" y="0"/>
                  </a:moveTo>
                  <a:lnTo>
                    <a:pt x="0" y="203"/>
                  </a:lnTo>
                  <a:lnTo>
                    <a:pt x="90" y="203"/>
                  </a:lnTo>
                  <a:lnTo>
                    <a:pt x="60" y="0"/>
                  </a:lnTo>
                  <a:lnTo>
                    <a:pt x="29" y="0"/>
                  </a:lnTo>
                  <a:close/>
                </a:path>
              </a:pathLst>
            </a:custGeom>
            <a:solidFill>
              <a:srgbClr val="34343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47"/>
            <p:cNvSpPr>
              <a:spLocks/>
            </p:cNvSpPr>
            <p:nvPr/>
          </p:nvSpPr>
          <p:spPr bwMode="auto">
            <a:xfrm>
              <a:off x="4543425" y="2815432"/>
              <a:ext cx="142875" cy="322263"/>
            </a:xfrm>
            <a:custGeom>
              <a:avLst/>
              <a:gdLst>
                <a:gd name="T0" fmla="*/ 29 w 90"/>
                <a:gd name="T1" fmla="*/ 0 h 203"/>
                <a:gd name="T2" fmla="*/ 0 w 90"/>
                <a:gd name="T3" fmla="*/ 203 h 203"/>
                <a:gd name="T4" fmla="*/ 90 w 90"/>
                <a:gd name="T5" fmla="*/ 203 h 203"/>
                <a:gd name="T6" fmla="*/ 60 w 90"/>
                <a:gd name="T7" fmla="*/ 0 h 203"/>
                <a:gd name="T8" fmla="*/ 29 w 90"/>
                <a:gd name="T9" fmla="*/ 0 h 203"/>
              </a:gdLst>
              <a:ahLst/>
              <a:cxnLst>
                <a:cxn ang="0">
                  <a:pos x="T0" y="T1"/>
                </a:cxn>
                <a:cxn ang="0">
                  <a:pos x="T2" y="T3"/>
                </a:cxn>
                <a:cxn ang="0">
                  <a:pos x="T4" y="T5"/>
                </a:cxn>
                <a:cxn ang="0">
                  <a:pos x="T6" y="T7"/>
                </a:cxn>
                <a:cxn ang="0">
                  <a:pos x="T8" y="T9"/>
                </a:cxn>
              </a:cxnLst>
              <a:rect l="0" t="0" r="r" b="b"/>
              <a:pathLst>
                <a:path w="90" h="203">
                  <a:moveTo>
                    <a:pt x="29" y="0"/>
                  </a:moveTo>
                  <a:lnTo>
                    <a:pt x="0" y="203"/>
                  </a:lnTo>
                  <a:lnTo>
                    <a:pt x="90" y="203"/>
                  </a:lnTo>
                  <a:lnTo>
                    <a:pt x="60" y="0"/>
                  </a:lnTo>
                  <a:lnTo>
                    <a:pt x="2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48"/>
            <p:cNvSpPr>
              <a:spLocks/>
            </p:cNvSpPr>
            <p:nvPr/>
          </p:nvSpPr>
          <p:spPr bwMode="auto">
            <a:xfrm>
              <a:off x="4468813" y="2536032"/>
              <a:ext cx="146050" cy="282575"/>
            </a:xfrm>
            <a:custGeom>
              <a:avLst/>
              <a:gdLst>
                <a:gd name="T0" fmla="*/ 7 w 92"/>
                <a:gd name="T1" fmla="*/ 0 h 178"/>
                <a:gd name="T2" fmla="*/ 0 w 92"/>
                <a:gd name="T3" fmla="*/ 28 h 178"/>
                <a:gd name="T4" fmla="*/ 20 w 92"/>
                <a:gd name="T5" fmla="*/ 178 h 178"/>
                <a:gd name="T6" fmla="*/ 92 w 92"/>
                <a:gd name="T7" fmla="*/ 105 h 178"/>
                <a:gd name="T8" fmla="*/ 7 w 92"/>
                <a:gd name="T9" fmla="*/ 0 h 178"/>
              </a:gdLst>
              <a:ahLst/>
              <a:cxnLst>
                <a:cxn ang="0">
                  <a:pos x="T0" y="T1"/>
                </a:cxn>
                <a:cxn ang="0">
                  <a:pos x="T2" y="T3"/>
                </a:cxn>
                <a:cxn ang="0">
                  <a:pos x="T4" y="T5"/>
                </a:cxn>
                <a:cxn ang="0">
                  <a:pos x="T6" y="T7"/>
                </a:cxn>
                <a:cxn ang="0">
                  <a:pos x="T8" y="T9"/>
                </a:cxn>
              </a:cxnLst>
              <a:rect l="0" t="0" r="r" b="b"/>
              <a:pathLst>
                <a:path w="92" h="178">
                  <a:moveTo>
                    <a:pt x="7" y="0"/>
                  </a:moveTo>
                  <a:lnTo>
                    <a:pt x="0" y="28"/>
                  </a:lnTo>
                  <a:lnTo>
                    <a:pt x="20" y="178"/>
                  </a:lnTo>
                  <a:lnTo>
                    <a:pt x="92" y="105"/>
                  </a:lnTo>
                  <a:lnTo>
                    <a:pt x="7" y="0"/>
                  </a:lnTo>
                  <a:close/>
                </a:path>
              </a:pathLst>
            </a:custGeom>
            <a:solidFill>
              <a:srgbClr val="EDEDE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49"/>
            <p:cNvSpPr>
              <a:spLocks/>
            </p:cNvSpPr>
            <p:nvPr/>
          </p:nvSpPr>
          <p:spPr bwMode="auto">
            <a:xfrm>
              <a:off x="4468813" y="2536032"/>
              <a:ext cx="146050" cy="282575"/>
            </a:xfrm>
            <a:custGeom>
              <a:avLst/>
              <a:gdLst>
                <a:gd name="T0" fmla="*/ 7 w 92"/>
                <a:gd name="T1" fmla="*/ 0 h 178"/>
                <a:gd name="T2" fmla="*/ 0 w 92"/>
                <a:gd name="T3" fmla="*/ 28 h 178"/>
                <a:gd name="T4" fmla="*/ 20 w 92"/>
                <a:gd name="T5" fmla="*/ 178 h 178"/>
                <a:gd name="T6" fmla="*/ 92 w 92"/>
                <a:gd name="T7" fmla="*/ 105 h 178"/>
                <a:gd name="T8" fmla="*/ 7 w 92"/>
                <a:gd name="T9" fmla="*/ 0 h 178"/>
              </a:gdLst>
              <a:ahLst/>
              <a:cxnLst>
                <a:cxn ang="0">
                  <a:pos x="T0" y="T1"/>
                </a:cxn>
                <a:cxn ang="0">
                  <a:pos x="T2" y="T3"/>
                </a:cxn>
                <a:cxn ang="0">
                  <a:pos x="T4" y="T5"/>
                </a:cxn>
                <a:cxn ang="0">
                  <a:pos x="T6" y="T7"/>
                </a:cxn>
                <a:cxn ang="0">
                  <a:pos x="T8" y="T9"/>
                </a:cxn>
              </a:cxnLst>
              <a:rect l="0" t="0" r="r" b="b"/>
              <a:pathLst>
                <a:path w="92" h="178">
                  <a:moveTo>
                    <a:pt x="7" y="0"/>
                  </a:moveTo>
                  <a:lnTo>
                    <a:pt x="0" y="28"/>
                  </a:lnTo>
                  <a:lnTo>
                    <a:pt x="20" y="178"/>
                  </a:lnTo>
                  <a:lnTo>
                    <a:pt x="92" y="105"/>
                  </a:lnTo>
                  <a:lnTo>
                    <a:pt x="7"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0"/>
            <p:cNvSpPr>
              <a:spLocks/>
            </p:cNvSpPr>
            <p:nvPr/>
          </p:nvSpPr>
          <p:spPr bwMode="auto">
            <a:xfrm>
              <a:off x="4479925" y="2480469"/>
              <a:ext cx="268288" cy="92075"/>
            </a:xfrm>
            <a:custGeom>
              <a:avLst/>
              <a:gdLst>
                <a:gd name="T0" fmla="*/ 0 w 167"/>
                <a:gd name="T1" fmla="*/ 0 h 58"/>
                <a:gd name="T2" fmla="*/ 0 w 167"/>
                <a:gd name="T3" fmla="*/ 6 h 58"/>
                <a:gd name="T4" fmla="*/ 83 w 167"/>
                <a:gd name="T5" fmla="*/ 58 h 58"/>
                <a:gd name="T6" fmla="*/ 85 w 167"/>
                <a:gd name="T7" fmla="*/ 58 h 58"/>
                <a:gd name="T8" fmla="*/ 167 w 167"/>
                <a:gd name="T9" fmla="*/ 9 h 58"/>
                <a:gd name="T10" fmla="*/ 167 w 167"/>
                <a:gd name="T11" fmla="*/ 0 h 58"/>
                <a:gd name="T12" fmla="*/ 0 w 167"/>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67" h="58">
                  <a:moveTo>
                    <a:pt x="0" y="0"/>
                  </a:moveTo>
                  <a:cubicBezTo>
                    <a:pt x="0" y="6"/>
                    <a:pt x="0" y="6"/>
                    <a:pt x="0" y="6"/>
                  </a:cubicBezTo>
                  <a:cubicBezTo>
                    <a:pt x="0" y="6"/>
                    <a:pt x="43" y="56"/>
                    <a:pt x="83" y="58"/>
                  </a:cubicBezTo>
                  <a:cubicBezTo>
                    <a:pt x="84" y="58"/>
                    <a:pt x="85" y="58"/>
                    <a:pt x="85" y="58"/>
                  </a:cubicBezTo>
                  <a:cubicBezTo>
                    <a:pt x="125" y="58"/>
                    <a:pt x="167" y="9"/>
                    <a:pt x="167" y="9"/>
                  </a:cubicBezTo>
                  <a:cubicBezTo>
                    <a:pt x="167" y="0"/>
                    <a:pt x="167" y="0"/>
                    <a:pt x="167" y="0"/>
                  </a:cubicBezTo>
                  <a:cubicBezTo>
                    <a:pt x="0" y="0"/>
                    <a:pt x="0" y="0"/>
                    <a:pt x="0" y="0"/>
                  </a:cubicBezTo>
                </a:path>
              </a:pathLst>
            </a:custGeom>
            <a:solidFill>
              <a:srgbClr val="C5AE9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1"/>
            <p:cNvSpPr>
              <a:spLocks/>
            </p:cNvSpPr>
            <p:nvPr/>
          </p:nvSpPr>
          <p:spPr bwMode="auto">
            <a:xfrm>
              <a:off x="4202113" y="1783557"/>
              <a:ext cx="823913" cy="758825"/>
            </a:xfrm>
            <a:custGeom>
              <a:avLst/>
              <a:gdLst>
                <a:gd name="T0" fmla="*/ 256 w 513"/>
                <a:gd name="T1" fmla="*/ 0 h 473"/>
                <a:gd name="T2" fmla="*/ 115 w 513"/>
                <a:gd name="T3" fmla="*/ 378 h 473"/>
                <a:gd name="T4" fmla="*/ 256 w 513"/>
                <a:gd name="T5" fmla="*/ 473 h 473"/>
                <a:gd name="T6" fmla="*/ 398 w 513"/>
                <a:gd name="T7" fmla="*/ 378 h 473"/>
                <a:gd name="T8" fmla="*/ 256 w 513"/>
                <a:gd name="T9" fmla="*/ 0 h 473"/>
              </a:gdLst>
              <a:ahLst/>
              <a:cxnLst>
                <a:cxn ang="0">
                  <a:pos x="T0" y="T1"/>
                </a:cxn>
                <a:cxn ang="0">
                  <a:pos x="T2" y="T3"/>
                </a:cxn>
                <a:cxn ang="0">
                  <a:pos x="T4" y="T5"/>
                </a:cxn>
                <a:cxn ang="0">
                  <a:pos x="T6" y="T7"/>
                </a:cxn>
                <a:cxn ang="0">
                  <a:pos x="T8" y="T9"/>
                </a:cxn>
              </a:cxnLst>
              <a:rect l="0" t="0" r="r" b="b"/>
              <a:pathLst>
                <a:path w="513" h="473">
                  <a:moveTo>
                    <a:pt x="256" y="0"/>
                  </a:moveTo>
                  <a:cubicBezTo>
                    <a:pt x="0" y="0"/>
                    <a:pt x="98" y="351"/>
                    <a:pt x="115" y="378"/>
                  </a:cubicBezTo>
                  <a:cubicBezTo>
                    <a:pt x="134" y="408"/>
                    <a:pt x="215" y="473"/>
                    <a:pt x="256" y="473"/>
                  </a:cubicBezTo>
                  <a:cubicBezTo>
                    <a:pt x="298" y="473"/>
                    <a:pt x="379" y="408"/>
                    <a:pt x="398" y="378"/>
                  </a:cubicBezTo>
                  <a:cubicBezTo>
                    <a:pt x="415" y="351"/>
                    <a:pt x="513" y="0"/>
                    <a:pt x="256" y="0"/>
                  </a:cubicBezTo>
                  <a:close/>
                </a:path>
              </a:pathLst>
            </a:custGeom>
            <a:solidFill>
              <a:srgbClr val="F6D9C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2"/>
            <p:cNvSpPr>
              <a:spLocks noEditPoints="1"/>
            </p:cNvSpPr>
            <p:nvPr/>
          </p:nvSpPr>
          <p:spPr bwMode="auto">
            <a:xfrm>
              <a:off x="4319588" y="1670844"/>
              <a:ext cx="633413" cy="598488"/>
            </a:xfrm>
            <a:custGeom>
              <a:avLst/>
              <a:gdLst>
                <a:gd name="T0" fmla="*/ 302 w 394"/>
                <a:gd name="T1" fmla="*/ 78 h 373"/>
                <a:gd name="T2" fmla="*/ 0 w 394"/>
                <a:gd name="T3" fmla="*/ 156 h 373"/>
                <a:gd name="T4" fmla="*/ 20 w 394"/>
                <a:gd name="T5" fmla="*/ 367 h 373"/>
                <a:gd name="T6" fmla="*/ 20 w 394"/>
                <a:gd name="T7" fmla="*/ 367 h 373"/>
                <a:gd name="T8" fmla="*/ 21 w 394"/>
                <a:gd name="T9" fmla="*/ 370 h 373"/>
                <a:gd name="T10" fmla="*/ 23 w 394"/>
                <a:gd name="T11" fmla="*/ 373 h 373"/>
                <a:gd name="T12" fmla="*/ 27 w 394"/>
                <a:gd name="T13" fmla="*/ 372 h 373"/>
                <a:gd name="T14" fmla="*/ 28 w 394"/>
                <a:gd name="T15" fmla="*/ 371 h 373"/>
                <a:gd name="T16" fmla="*/ 28 w 394"/>
                <a:gd name="T17" fmla="*/ 349 h 373"/>
                <a:gd name="T18" fmla="*/ 27 w 394"/>
                <a:gd name="T19" fmla="*/ 316 h 373"/>
                <a:gd name="T20" fmla="*/ 56 w 394"/>
                <a:gd name="T21" fmla="*/ 212 h 373"/>
                <a:gd name="T22" fmla="*/ 76 w 394"/>
                <a:gd name="T23" fmla="*/ 188 h 373"/>
                <a:gd name="T24" fmla="*/ 183 w 394"/>
                <a:gd name="T25" fmla="*/ 218 h 373"/>
                <a:gd name="T26" fmla="*/ 243 w 394"/>
                <a:gd name="T27" fmla="*/ 225 h 373"/>
                <a:gd name="T28" fmla="*/ 301 w 394"/>
                <a:gd name="T29" fmla="*/ 186 h 373"/>
                <a:gd name="T30" fmla="*/ 350 w 394"/>
                <a:gd name="T31" fmla="*/ 325 h 373"/>
                <a:gd name="T32" fmla="*/ 346 w 394"/>
                <a:gd name="T33" fmla="*/ 349 h 373"/>
                <a:gd name="T34" fmla="*/ 346 w 394"/>
                <a:gd name="T35" fmla="*/ 371 h 373"/>
                <a:gd name="T36" fmla="*/ 347 w 394"/>
                <a:gd name="T37" fmla="*/ 372 h 373"/>
                <a:gd name="T38" fmla="*/ 351 w 394"/>
                <a:gd name="T39" fmla="*/ 373 h 373"/>
                <a:gd name="T40" fmla="*/ 353 w 394"/>
                <a:gd name="T41" fmla="*/ 370 h 373"/>
                <a:gd name="T42" fmla="*/ 354 w 394"/>
                <a:gd name="T43" fmla="*/ 361 h 373"/>
                <a:gd name="T44" fmla="*/ 356 w 394"/>
                <a:gd name="T45" fmla="*/ 348 h 373"/>
                <a:gd name="T46" fmla="*/ 302 w 394"/>
                <a:gd name="T47" fmla="*/ 78 h 373"/>
                <a:gd name="T48" fmla="*/ 170 w 394"/>
                <a:gd name="T49" fmla="*/ 145 h 373"/>
                <a:gd name="T50" fmla="*/ 166 w 394"/>
                <a:gd name="T51" fmla="*/ 144 h 373"/>
                <a:gd name="T52" fmla="*/ 173 w 394"/>
                <a:gd name="T53" fmla="*/ 145 h 373"/>
                <a:gd name="T54" fmla="*/ 170 w 394"/>
                <a:gd name="T55" fmla="*/ 145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94" h="373">
                  <a:moveTo>
                    <a:pt x="302" y="78"/>
                  </a:moveTo>
                  <a:cubicBezTo>
                    <a:pt x="213" y="0"/>
                    <a:pt x="40" y="100"/>
                    <a:pt x="0" y="156"/>
                  </a:cubicBezTo>
                  <a:cubicBezTo>
                    <a:pt x="16" y="213"/>
                    <a:pt x="8" y="286"/>
                    <a:pt x="20" y="367"/>
                  </a:cubicBezTo>
                  <a:cubicBezTo>
                    <a:pt x="20" y="367"/>
                    <a:pt x="20" y="367"/>
                    <a:pt x="20" y="367"/>
                  </a:cubicBezTo>
                  <a:cubicBezTo>
                    <a:pt x="20" y="368"/>
                    <a:pt x="21" y="369"/>
                    <a:pt x="21" y="370"/>
                  </a:cubicBezTo>
                  <a:cubicBezTo>
                    <a:pt x="21" y="370"/>
                    <a:pt x="22" y="372"/>
                    <a:pt x="23" y="373"/>
                  </a:cubicBezTo>
                  <a:cubicBezTo>
                    <a:pt x="23" y="373"/>
                    <a:pt x="26" y="373"/>
                    <a:pt x="27" y="372"/>
                  </a:cubicBezTo>
                  <a:cubicBezTo>
                    <a:pt x="28" y="372"/>
                    <a:pt x="28" y="371"/>
                    <a:pt x="28" y="371"/>
                  </a:cubicBezTo>
                  <a:cubicBezTo>
                    <a:pt x="28" y="364"/>
                    <a:pt x="28" y="350"/>
                    <a:pt x="28" y="349"/>
                  </a:cubicBezTo>
                  <a:cubicBezTo>
                    <a:pt x="27" y="338"/>
                    <a:pt x="29" y="327"/>
                    <a:pt x="27" y="316"/>
                  </a:cubicBezTo>
                  <a:cubicBezTo>
                    <a:pt x="35" y="265"/>
                    <a:pt x="28" y="263"/>
                    <a:pt x="56" y="212"/>
                  </a:cubicBezTo>
                  <a:cubicBezTo>
                    <a:pt x="59" y="207"/>
                    <a:pt x="74" y="190"/>
                    <a:pt x="76" y="188"/>
                  </a:cubicBezTo>
                  <a:cubicBezTo>
                    <a:pt x="122" y="171"/>
                    <a:pt x="139" y="200"/>
                    <a:pt x="183" y="218"/>
                  </a:cubicBezTo>
                  <a:cubicBezTo>
                    <a:pt x="199" y="225"/>
                    <a:pt x="225" y="225"/>
                    <a:pt x="243" y="225"/>
                  </a:cubicBezTo>
                  <a:cubicBezTo>
                    <a:pt x="272" y="225"/>
                    <a:pt x="300" y="193"/>
                    <a:pt x="301" y="186"/>
                  </a:cubicBezTo>
                  <a:cubicBezTo>
                    <a:pt x="336" y="240"/>
                    <a:pt x="340" y="279"/>
                    <a:pt x="350" y="325"/>
                  </a:cubicBezTo>
                  <a:cubicBezTo>
                    <a:pt x="348" y="333"/>
                    <a:pt x="347" y="341"/>
                    <a:pt x="346" y="349"/>
                  </a:cubicBezTo>
                  <a:cubicBezTo>
                    <a:pt x="346" y="350"/>
                    <a:pt x="346" y="364"/>
                    <a:pt x="346" y="371"/>
                  </a:cubicBezTo>
                  <a:cubicBezTo>
                    <a:pt x="346" y="371"/>
                    <a:pt x="346" y="372"/>
                    <a:pt x="347" y="372"/>
                  </a:cubicBezTo>
                  <a:cubicBezTo>
                    <a:pt x="348" y="373"/>
                    <a:pt x="351" y="373"/>
                    <a:pt x="351" y="373"/>
                  </a:cubicBezTo>
                  <a:cubicBezTo>
                    <a:pt x="352" y="372"/>
                    <a:pt x="353" y="370"/>
                    <a:pt x="353" y="370"/>
                  </a:cubicBezTo>
                  <a:cubicBezTo>
                    <a:pt x="354" y="366"/>
                    <a:pt x="354" y="364"/>
                    <a:pt x="354" y="361"/>
                  </a:cubicBezTo>
                  <a:cubicBezTo>
                    <a:pt x="355" y="357"/>
                    <a:pt x="356" y="352"/>
                    <a:pt x="356" y="348"/>
                  </a:cubicBezTo>
                  <a:cubicBezTo>
                    <a:pt x="369" y="298"/>
                    <a:pt x="394" y="99"/>
                    <a:pt x="302" y="78"/>
                  </a:cubicBezTo>
                  <a:close/>
                  <a:moveTo>
                    <a:pt x="170" y="145"/>
                  </a:moveTo>
                  <a:cubicBezTo>
                    <a:pt x="169" y="145"/>
                    <a:pt x="168" y="144"/>
                    <a:pt x="166" y="144"/>
                  </a:cubicBezTo>
                  <a:cubicBezTo>
                    <a:pt x="168" y="144"/>
                    <a:pt x="170" y="145"/>
                    <a:pt x="173" y="145"/>
                  </a:cubicBezTo>
                  <a:cubicBezTo>
                    <a:pt x="172" y="145"/>
                    <a:pt x="171" y="145"/>
                    <a:pt x="170" y="145"/>
                  </a:cubicBezTo>
                  <a:close/>
                </a:path>
              </a:pathLst>
            </a:custGeom>
            <a:solidFill>
              <a:srgbClr val="BF97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53"/>
            <p:cNvSpPr>
              <a:spLocks noEditPoints="1"/>
            </p:cNvSpPr>
            <p:nvPr/>
          </p:nvSpPr>
          <p:spPr bwMode="auto">
            <a:xfrm>
              <a:off x="3124200" y="1610519"/>
              <a:ext cx="647700" cy="598488"/>
            </a:xfrm>
            <a:custGeom>
              <a:avLst/>
              <a:gdLst>
                <a:gd name="T0" fmla="*/ 95 w 404"/>
                <a:gd name="T1" fmla="*/ 78 h 373"/>
                <a:gd name="T2" fmla="*/ 404 w 404"/>
                <a:gd name="T3" fmla="*/ 156 h 373"/>
                <a:gd name="T4" fmla="*/ 383 w 404"/>
                <a:gd name="T5" fmla="*/ 367 h 373"/>
                <a:gd name="T6" fmla="*/ 383 w 404"/>
                <a:gd name="T7" fmla="*/ 367 h 373"/>
                <a:gd name="T8" fmla="*/ 382 w 404"/>
                <a:gd name="T9" fmla="*/ 369 h 373"/>
                <a:gd name="T10" fmla="*/ 380 w 404"/>
                <a:gd name="T11" fmla="*/ 372 h 373"/>
                <a:gd name="T12" fmla="*/ 376 w 404"/>
                <a:gd name="T13" fmla="*/ 372 h 373"/>
                <a:gd name="T14" fmla="*/ 375 w 404"/>
                <a:gd name="T15" fmla="*/ 371 h 373"/>
                <a:gd name="T16" fmla="*/ 375 w 404"/>
                <a:gd name="T17" fmla="*/ 349 h 373"/>
                <a:gd name="T18" fmla="*/ 376 w 404"/>
                <a:gd name="T19" fmla="*/ 316 h 373"/>
                <a:gd name="T20" fmla="*/ 346 w 404"/>
                <a:gd name="T21" fmla="*/ 211 h 373"/>
                <a:gd name="T22" fmla="*/ 326 w 404"/>
                <a:gd name="T23" fmla="*/ 188 h 373"/>
                <a:gd name="T24" fmla="*/ 217 w 404"/>
                <a:gd name="T25" fmla="*/ 217 h 373"/>
                <a:gd name="T26" fmla="*/ 154 w 404"/>
                <a:gd name="T27" fmla="*/ 225 h 373"/>
                <a:gd name="T28" fmla="*/ 95 w 404"/>
                <a:gd name="T29" fmla="*/ 186 h 373"/>
                <a:gd name="T30" fmla="*/ 45 w 404"/>
                <a:gd name="T31" fmla="*/ 325 h 373"/>
                <a:gd name="T32" fmla="*/ 49 w 404"/>
                <a:gd name="T33" fmla="*/ 349 h 373"/>
                <a:gd name="T34" fmla="*/ 49 w 404"/>
                <a:gd name="T35" fmla="*/ 371 h 373"/>
                <a:gd name="T36" fmla="*/ 48 w 404"/>
                <a:gd name="T37" fmla="*/ 372 h 373"/>
                <a:gd name="T38" fmla="*/ 44 w 404"/>
                <a:gd name="T39" fmla="*/ 372 h 373"/>
                <a:gd name="T40" fmla="*/ 42 w 404"/>
                <a:gd name="T41" fmla="*/ 369 h 373"/>
                <a:gd name="T42" fmla="*/ 41 w 404"/>
                <a:gd name="T43" fmla="*/ 361 h 373"/>
                <a:gd name="T44" fmla="*/ 39 w 404"/>
                <a:gd name="T45" fmla="*/ 348 h 373"/>
                <a:gd name="T46" fmla="*/ 95 w 404"/>
                <a:gd name="T47" fmla="*/ 78 h 373"/>
                <a:gd name="T48" fmla="*/ 229 w 404"/>
                <a:gd name="T49" fmla="*/ 145 h 373"/>
                <a:gd name="T50" fmla="*/ 233 w 404"/>
                <a:gd name="T51" fmla="*/ 143 h 373"/>
                <a:gd name="T52" fmla="*/ 227 w 404"/>
                <a:gd name="T53" fmla="*/ 145 h 373"/>
                <a:gd name="T54" fmla="*/ 229 w 404"/>
                <a:gd name="T55" fmla="*/ 145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4" h="373">
                  <a:moveTo>
                    <a:pt x="95" y="78"/>
                  </a:moveTo>
                  <a:cubicBezTo>
                    <a:pt x="185" y="0"/>
                    <a:pt x="362" y="99"/>
                    <a:pt x="404" y="156"/>
                  </a:cubicBezTo>
                  <a:cubicBezTo>
                    <a:pt x="387" y="213"/>
                    <a:pt x="395" y="286"/>
                    <a:pt x="383" y="367"/>
                  </a:cubicBezTo>
                  <a:cubicBezTo>
                    <a:pt x="383" y="367"/>
                    <a:pt x="383" y="367"/>
                    <a:pt x="383" y="367"/>
                  </a:cubicBezTo>
                  <a:cubicBezTo>
                    <a:pt x="383" y="368"/>
                    <a:pt x="383" y="368"/>
                    <a:pt x="382" y="369"/>
                  </a:cubicBezTo>
                  <a:cubicBezTo>
                    <a:pt x="382" y="370"/>
                    <a:pt x="381" y="372"/>
                    <a:pt x="380" y="372"/>
                  </a:cubicBezTo>
                  <a:cubicBezTo>
                    <a:pt x="380" y="373"/>
                    <a:pt x="377" y="372"/>
                    <a:pt x="376" y="372"/>
                  </a:cubicBezTo>
                  <a:cubicBezTo>
                    <a:pt x="375" y="372"/>
                    <a:pt x="375" y="371"/>
                    <a:pt x="375" y="371"/>
                  </a:cubicBezTo>
                  <a:cubicBezTo>
                    <a:pt x="375" y="364"/>
                    <a:pt x="375" y="349"/>
                    <a:pt x="375" y="349"/>
                  </a:cubicBezTo>
                  <a:cubicBezTo>
                    <a:pt x="376" y="338"/>
                    <a:pt x="374" y="327"/>
                    <a:pt x="376" y="316"/>
                  </a:cubicBezTo>
                  <a:cubicBezTo>
                    <a:pt x="368" y="265"/>
                    <a:pt x="375" y="263"/>
                    <a:pt x="346" y="211"/>
                  </a:cubicBezTo>
                  <a:cubicBezTo>
                    <a:pt x="343" y="207"/>
                    <a:pt x="328" y="190"/>
                    <a:pt x="326" y="188"/>
                  </a:cubicBezTo>
                  <a:cubicBezTo>
                    <a:pt x="278" y="171"/>
                    <a:pt x="262" y="200"/>
                    <a:pt x="217" y="217"/>
                  </a:cubicBezTo>
                  <a:cubicBezTo>
                    <a:pt x="199" y="224"/>
                    <a:pt x="173" y="225"/>
                    <a:pt x="154" y="225"/>
                  </a:cubicBezTo>
                  <a:cubicBezTo>
                    <a:pt x="125" y="225"/>
                    <a:pt x="96" y="193"/>
                    <a:pt x="95" y="186"/>
                  </a:cubicBezTo>
                  <a:cubicBezTo>
                    <a:pt x="59" y="240"/>
                    <a:pt x="56" y="279"/>
                    <a:pt x="45" y="325"/>
                  </a:cubicBezTo>
                  <a:cubicBezTo>
                    <a:pt x="47" y="333"/>
                    <a:pt x="48" y="341"/>
                    <a:pt x="49" y="349"/>
                  </a:cubicBezTo>
                  <a:cubicBezTo>
                    <a:pt x="49" y="349"/>
                    <a:pt x="50" y="364"/>
                    <a:pt x="49" y="371"/>
                  </a:cubicBezTo>
                  <a:cubicBezTo>
                    <a:pt x="49" y="371"/>
                    <a:pt x="49" y="372"/>
                    <a:pt x="48" y="372"/>
                  </a:cubicBezTo>
                  <a:cubicBezTo>
                    <a:pt x="47" y="372"/>
                    <a:pt x="44" y="373"/>
                    <a:pt x="44" y="372"/>
                  </a:cubicBezTo>
                  <a:cubicBezTo>
                    <a:pt x="43" y="372"/>
                    <a:pt x="42" y="370"/>
                    <a:pt x="42" y="369"/>
                  </a:cubicBezTo>
                  <a:cubicBezTo>
                    <a:pt x="41" y="366"/>
                    <a:pt x="41" y="364"/>
                    <a:pt x="41" y="361"/>
                  </a:cubicBezTo>
                  <a:cubicBezTo>
                    <a:pt x="40" y="356"/>
                    <a:pt x="39" y="352"/>
                    <a:pt x="39" y="348"/>
                  </a:cubicBezTo>
                  <a:cubicBezTo>
                    <a:pt x="25" y="298"/>
                    <a:pt x="0" y="99"/>
                    <a:pt x="95" y="78"/>
                  </a:cubicBezTo>
                  <a:close/>
                  <a:moveTo>
                    <a:pt x="229" y="145"/>
                  </a:moveTo>
                  <a:cubicBezTo>
                    <a:pt x="230" y="144"/>
                    <a:pt x="232" y="144"/>
                    <a:pt x="233" y="143"/>
                  </a:cubicBezTo>
                  <a:cubicBezTo>
                    <a:pt x="231" y="144"/>
                    <a:pt x="229" y="145"/>
                    <a:pt x="227" y="145"/>
                  </a:cubicBezTo>
                  <a:cubicBezTo>
                    <a:pt x="228" y="145"/>
                    <a:pt x="228" y="145"/>
                    <a:pt x="229" y="145"/>
                  </a:cubicBezTo>
                  <a:close/>
                </a:path>
              </a:pathLst>
            </a:custGeom>
            <a:solidFill>
              <a:srgbClr val="60534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54"/>
            <p:cNvSpPr>
              <a:spLocks/>
            </p:cNvSpPr>
            <p:nvPr/>
          </p:nvSpPr>
          <p:spPr bwMode="auto">
            <a:xfrm>
              <a:off x="4614863" y="2536032"/>
              <a:ext cx="141288" cy="284163"/>
            </a:xfrm>
            <a:custGeom>
              <a:avLst/>
              <a:gdLst>
                <a:gd name="T0" fmla="*/ 84 w 89"/>
                <a:gd name="T1" fmla="*/ 0 h 179"/>
                <a:gd name="T2" fmla="*/ 89 w 89"/>
                <a:gd name="T3" fmla="*/ 28 h 179"/>
                <a:gd name="T4" fmla="*/ 70 w 89"/>
                <a:gd name="T5" fmla="*/ 179 h 179"/>
                <a:gd name="T6" fmla="*/ 0 w 89"/>
                <a:gd name="T7" fmla="*/ 105 h 179"/>
                <a:gd name="T8" fmla="*/ 84 w 89"/>
                <a:gd name="T9" fmla="*/ 0 h 179"/>
              </a:gdLst>
              <a:ahLst/>
              <a:cxnLst>
                <a:cxn ang="0">
                  <a:pos x="T0" y="T1"/>
                </a:cxn>
                <a:cxn ang="0">
                  <a:pos x="T2" y="T3"/>
                </a:cxn>
                <a:cxn ang="0">
                  <a:pos x="T4" y="T5"/>
                </a:cxn>
                <a:cxn ang="0">
                  <a:pos x="T6" y="T7"/>
                </a:cxn>
                <a:cxn ang="0">
                  <a:pos x="T8" y="T9"/>
                </a:cxn>
              </a:cxnLst>
              <a:rect l="0" t="0" r="r" b="b"/>
              <a:pathLst>
                <a:path w="89" h="179">
                  <a:moveTo>
                    <a:pt x="84" y="0"/>
                  </a:moveTo>
                  <a:lnTo>
                    <a:pt x="89" y="28"/>
                  </a:lnTo>
                  <a:lnTo>
                    <a:pt x="70" y="179"/>
                  </a:lnTo>
                  <a:lnTo>
                    <a:pt x="0" y="105"/>
                  </a:lnTo>
                  <a:lnTo>
                    <a:pt x="84" y="0"/>
                  </a:lnTo>
                  <a:close/>
                </a:path>
              </a:pathLst>
            </a:custGeom>
            <a:solidFill>
              <a:srgbClr val="EDEDE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55"/>
            <p:cNvSpPr>
              <a:spLocks/>
            </p:cNvSpPr>
            <p:nvPr/>
          </p:nvSpPr>
          <p:spPr bwMode="auto">
            <a:xfrm>
              <a:off x="4614863" y="2536032"/>
              <a:ext cx="141288" cy="284163"/>
            </a:xfrm>
            <a:custGeom>
              <a:avLst/>
              <a:gdLst>
                <a:gd name="T0" fmla="*/ 84 w 89"/>
                <a:gd name="T1" fmla="*/ 0 h 179"/>
                <a:gd name="T2" fmla="*/ 89 w 89"/>
                <a:gd name="T3" fmla="*/ 28 h 179"/>
                <a:gd name="T4" fmla="*/ 70 w 89"/>
                <a:gd name="T5" fmla="*/ 179 h 179"/>
                <a:gd name="T6" fmla="*/ 0 w 89"/>
                <a:gd name="T7" fmla="*/ 105 h 179"/>
                <a:gd name="T8" fmla="*/ 84 w 89"/>
                <a:gd name="T9" fmla="*/ 0 h 179"/>
              </a:gdLst>
              <a:ahLst/>
              <a:cxnLst>
                <a:cxn ang="0">
                  <a:pos x="T0" y="T1"/>
                </a:cxn>
                <a:cxn ang="0">
                  <a:pos x="T2" y="T3"/>
                </a:cxn>
                <a:cxn ang="0">
                  <a:pos x="T4" y="T5"/>
                </a:cxn>
                <a:cxn ang="0">
                  <a:pos x="T6" y="T7"/>
                </a:cxn>
                <a:cxn ang="0">
                  <a:pos x="T8" y="T9"/>
                </a:cxn>
              </a:cxnLst>
              <a:rect l="0" t="0" r="r" b="b"/>
              <a:pathLst>
                <a:path w="89" h="179">
                  <a:moveTo>
                    <a:pt x="84" y="0"/>
                  </a:moveTo>
                  <a:lnTo>
                    <a:pt x="89" y="28"/>
                  </a:lnTo>
                  <a:lnTo>
                    <a:pt x="70" y="179"/>
                  </a:lnTo>
                  <a:lnTo>
                    <a:pt x="0" y="105"/>
                  </a:lnTo>
                  <a:lnTo>
                    <a:pt x="84"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56"/>
            <p:cNvSpPr>
              <a:spLocks/>
            </p:cNvSpPr>
            <p:nvPr/>
          </p:nvSpPr>
          <p:spPr bwMode="auto">
            <a:xfrm>
              <a:off x="4479925" y="2531269"/>
              <a:ext cx="268288" cy="171450"/>
            </a:xfrm>
            <a:custGeom>
              <a:avLst/>
              <a:gdLst>
                <a:gd name="T0" fmla="*/ 169 w 169"/>
                <a:gd name="T1" fmla="*/ 0 h 108"/>
                <a:gd name="T2" fmla="*/ 85 w 169"/>
                <a:gd name="T3" fmla="*/ 105 h 108"/>
                <a:gd name="T4" fmla="*/ 0 w 169"/>
                <a:gd name="T5" fmla="*/ 0 h 108"/>
                <a:gd name="T6" fmla="*/ 0 w 169"/>
                <a:gd name="T7" fmla="*/ 3 h 108"/>
                <a:gd name="T8" fmla="*/ 85 w 169"/>
                <a:gd name="T9" fmla="*/ 108 h 108"/>
                <a:gd name="T10" fmla="*/ 169 w 169"/>
                <a:gd name="T11" fmla="*/ 3 h 108"/>
                <a:gd name="T12" fmla="*/ 169 w 169"/>
                <a:gd name="T13" fmla="*/ 0 h 108"/>
              </a:gdLst>
              <a:ahLst/>
              <a:cxnLst>
                <a:cxn ang="0">
                  <a:pos x="T0" y="T1"/>
                </a:cxn>
                <a:cxn ang="0">
                  <a:pos x="T2" y="T3"/>
                </a:cxn>
                <a:cxn ang="0">
                  <a:pos x="T4" y="T5"/>
                </a:cxn>
                <a:cxn ang="0">
                  <a:pos x="T6" y="T7"/>
                </a:cxn>
                <a:cxn ang="0">
                  <a:pos x="T8" y="T9"/>
                </a:cxn>
                <a:cxn ang="0">
                  <a:pos x="T10" y="T11"/>
                </a:cxn>
                <a:cxn ang="0">
                  <a:pos x="T12" y="T13"/>
                </a:cxn>
              </a:cxnLst>
              <a:rect l="0" t="0" r="r" b="b"/>
              <a:pathLst>
                <a:path w="169" h="108">
                  <a:moveTo>
                    <a:pt x="169" y="0"/>
                  </a:moveTo>
                  <a:lnTo>
                    <a:pt x="85" y="105"/>
                  </a:lnTo>
                  <a:lnTo>
                    <a:pt x="0" y="0"/>
                  </a:lnTo>
                  <a:lnTo>
                    <a:pt x="0" y="3"/>
                  </a:lnTo>
                  <a:lnTo>
                    <a:pt x="85" y="108"/>
                  </a:lnTo>
                  <a:lnTo>
                    <a:pt x="169" y="3"/>
                  </a:lnTo>
                  <a:lnTo>
                    <a:pt x="169" y="0"/>
                  </a:lnTo>
                  <a:close/>
                </a:path>
              </a:pathLst>
            </a:custGeom>
            <a:solidFill>
              <a:srgbClr val="E9CEB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57"/>
            <p:cNvSpPr>
              <a:spLocks/>
            </p:cNvSpPr>
            <p:nvPr/>
          </p:nvSpPr>
          <p:spPr bwMode="auto">
            <a:xfrm>
              <a:off x="4479925" y="2531269"/>
              <a:ext cx="268288" cy="171450"/>
            </a:xfrm>
            <a:custGeom>
              <a:avLst/>
              <a:gdLst>
                <a:gd name="T0" fmla="*/ 169 w 169"/>
                <a:gd name="T1" fmla="*/ 0 h 108"/>
                <a:gd name="T2" fmla="*/ 85 w 169"/>
                <a:gd name="T3" fmla="*/ 105 h 108"/>
                <a:gd name="T4" fmla="*/ 0 w 169"/>
                <a:gd name="T5" fmla="*/ 0 h 108"/>
                <a:gd name="T6" fmla="*/ 0 w 169"/>
                <a:gd name="T7" fmla="*/ 3 h 108"/>
                <a:gd name="T8" fmla="*/ 85 w 169"/>
                <a:gd name="T9" fmla="*/ 108 h 108"/>
                <a:gd name="T10" fmla="*/ 169 w 169"/>
                <a:gd name="T11" fmla="*/ 3 h 108"/>
                <a:gd name="T12" fmla="*/ 169 w 169"/>
                <a:gd name="T13" fmla="*/ 0 h 108"/>
              </a:gdLst>
              <a:ahLst/>
              <a:cxnLst>
                <a:cxn ang="0">
                  <a:pos x="T0" y="T1"/>
                </a:cxn>
                <a:cxn ang="0">
                  <a:pos x="T2" y="T3"/>
                </a:cxn>
                <a:cxn ang="0">
                  <a:pos x="T4" y="T5"/>
                </a:cxn>
                <a:cxn ang="0">
                  <a:pos x="T6" y="T7"/>
                </a:cxn>
                <a:cxn ang="0">
                  <a:pos x="T8" y="T9"/>
                </a:cxn>
                <a:cxn ang="0">
                  <a:pos x="T10" y="T11"/>
                </a:cxn>
                <a:cxn ang="0">
                  <a:pos x="T12" y="T13"/>
                </a:cxn>
              </a:cxnLst>
              <a:rect l="0" t="0" r="r" b="b"/>
              <a:pathLst>
                <a:path w="169" h="108">
                  <a:moveTo>
                    <a:pt x="169" y="0"/>
                  </a:moveTo>
                  <a:lnTo>
                    <a:pt x="85" y="105"/>
                  </a:lnTo>
                  <a:lnTo>
                    <a:pt x="0" y="0"/>
                  </a:lnTo>
                  <a:lnTo>
                    <a:pt x="0" y="3"/>
                  </a:lnTo>
                  <a:lnTo>
                    <a:pt x="85" y="108"/>
                  </a:lnTo>
                  <a:lnTo>
                    <a:pt x="169" y="3"/>
                  </a:lnTo>
                  <a:lnTo>
                    <a:pt x="16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58"/>
            <p:cNvSpPr>
              <a:spLocks noEditPoints="1"/>
            </p:cNvSpPr>
            <p:nvPr/>
          </p:nvSpPr>
          <p:spPr bwMode="auto">
            <a:xfrm>
              <a:off x="4589463" y="2815432"/>
              <a:ext cx="49213" cy="1588"/>
            </a:xfrm>
            <a:custGeom>
              <a:avLst/>
              <a:gdLst>
                <a:gd name="T0" fmla="*/ 0 w 31"/>
                <a:gd name="T1" fmla="*/ 0 h 1"/>
                <a:gd name="T2" fmla="*/ 0 w 31"/>
                <a:gd name="T3" fmla="*/ 1 h 1"/>
                <a:gd name="T4" fmla="*/ 0 w 31"/>
                <a:gd name="T5" fmla="*/ 1 h 1"/>
                <a:gd name="T6" fmla="*/ 0 w 31"/>
                <a:gd name="T7" fmla="*/ 0 h 1"/>
                <a:gd name="T8" fmla="*/ 31 w 31"/>
                <a:gd name="T9" fmla="*/ 0 h 1"/>
                <a:gd name="T10" fmla="*/ 31 w 31"/>
                <a:gd name="T11" fmla="*/ 0 h 1"/>
                <a:gd name="T12" fmla="*/ 31 w 31"/>
                <a:gd name="T13" fmla="*/ 1 h 1"/>
                <a:gd name="T14" fmla="*/ 31 w 31"/>
                <a:gd name="T15" fmla="*/ 1 h 1"/>
                <a:gd name="T16" fmla="*/ 31 w 3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1">
                  <a:moveTo>
                    <a:pt x="0" y="0"/>
                  </a:moveTo>
                  <a:lnTo>
                    <a:pt x="0" y="1"/>
                  </a:lnTo>
                  <a:lnTo>
                    <a:pt x="0" y="1"/>
                  </a:lnTo>
                  <a:lnTo>
                    <a:pt x="0" y="0"/>
                  </a:lnTo>
                  <a:close/>
                  <a:moveTo>
                    <a:pt x="31" y="0"/>
                  </a:moveTo>
                  <a:lnTo>
                    <a:pt x="31" y="0"/>
                  </a:lnTo>
                  <a:lnTo>
                    <a:pt x="31" y="1"/>
                  </a:lnTo>
                  <a:lnTo>
                    <a:pt x="31" y="1"/>
                  </a:lnTo>
                  <a:lnTo>
                    <a:pt x="31" y="0"/>
                  </a:lnTo>
                  <a:close/>
                </a:path>
              </a:pathLst>
            </a:custGeom>
            <a:solidFill>
              <a:srgbClr val="68829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59"/>
            <p:cNvSpPr>
              <a:spLocks noEditPoints="1"/>
            </p:cNvSpPr>
            <p:nvPr/>
          </p:nvSpPr>
          <p:spPr bwMode="auto">
            <a:xfrm>
              <a:off x="4589463" y="2815432"/>
              <a:ext cx="49213" cy="1588"/>
            </a:xfrm>
            <a:custGeom>
              <a:avLst/>
              <a:gdLst>
                <a:gd name="T0" fmla="*/ 0 w 31"/>
                <a:gd name="T1" fmla="*/ 0 h 1"/>
                <a:gd name="T2" fmla="*/ 0 w 31"/>
                <a:gd name="T3" fmla="*/ 1 h 1"/>
                <a:gd name="T4" fmla="*/ 0 w 31"/>
                <a:gd name="T5" fmla="*/ 1 h 1"/>
                <a:gd name="T6" fmla="*/ 0 w 31"/>
                <a:gd name="T7" fmla="*/ 0 h 1"/>
                <a:gd name="T8" fmla="*/ 31 w 31"/>
                <a:gd name="T9" fmla="*/ 0 h 1"/>
                <a:gd name="T10" fmla="*/ 31 w 31"/>
                <a:gd name="T11" fmla="*/ 0 h 1"/>
                <a:gd name="T12" fmla="*/ 31 w 31"/>
                <a:gd name="T13" fmla="*/ 1 h 1"/>
                <a:gd name="T14" fmla="*/ 31 w 31"/>
                <a:gd name="T15" fmla="*/ 1 h 1"/>
                <a:gd name="T16" fmla="*/ 31 w 3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1">
                  <a:moveTo>
                    <a:pt x="0" y="0"/>
                  </a:moveTo>
                  <a:lnTo>
                    <a:pt x="0" y="1"/>
                  </a:lnTo>
                  <a:lnTo>
                    <a:pt x="0" y="1"/>
                  </a:lnTo>
                  <a:lnTo>
                    <a:pt x="0" y="0"/>
                  </a:lnTo>
                  <a:moveTo>
                    <a:pt x="31" y="0"/>
                  </a:moveTo>
                  <a:lnTo>
                    <a:pt x="31" y="0"/>
                  </a:lnTo>
                  <a:lnTo>
                    <a:pt x="31" y="1"/>
                  </a:lnTo>
                  <a:lnTo>
                    <a:pt x="31" y="1"/>
                  </a:lnTo>
                  <a:lnTo>
                    <a:pt x="3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Rectangle 160"/>
            <p:cNvSpPr>
              <a:spLocks noChangeArrowheads="1"/>
            </p:cNvSpPr>
            <p:nvPr/>
          </p:nvSpPr>
          <p:spPr bwMode="auto">
            <a:xfrm>
              <a:off x="4589463" y="2815432"/>
              <a:ext cx="49213" cy="1588"/>
            </a:xfrm>
            <a:prstGeom prst="rect">
              <a:avLst/>
            </a:prstGeom>
            <a:solidFill>
              <a:srgbClr val="2F2F2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161"/>
            <p:cNvSpPr>
              <a:spLocks noChangeArrowheads="1"/>
            </p:cNvSpPr>
            <p:nvPr/>
          </p:nvSpPr>
          <p:spPr bwMode="auto">
            <a:xfrm>
              <a:off x="4589463" y="2815432"/>
              <a:ext cx="49213" cy="15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62"/>
            <p:cNvSpPr>
              <a:spLocks/>
            </p:cNvSpPr>
            <p:nvPr/>
          </p:nvSpPr>
          <p:spPr bwMode="auto">
            <a:xfrm>
              <a:off x="5054600" y="2539207"/>
              <a:ext cx="796925" cy="1042988"/>
            </a:xfrm>
            <a:custGeom>
              <a:avLst/>
              <a:gdLst>
                <a:gd name="T0" fmla="*/ 179 w 496"/>
                <a:gd name="T1" fmla="*/ 59 h 650"/>
                <a:gd name="T2" fmla="*/ 401 w 496"/>
                <a:gd name="T3" fmla="*/ 112 h 650"/>
                <a:gd name="T4" fmla="*/ 463 w 496"/>
                <a:gd name="T5" fmla="*/ 303 h 650"/>
                <a:gd name="T6" fmla="*/ 442 w 496"/>
                <a:gd name="T7" fmla="*/ 442 h 650"/>
                <a:gd name="T8" fmla="*/ 440 w 496"/>
                <a:gd name="T9" fmla="*/ 495 h 650"/>
                <a:gd name="T10" fmla="*/ 237 w 496"/>
                <a:gd name="T11" fmla="*/ 649 h 650"/>
                <a:gd name="T12" fmla="*/ 54 w 496"/>
                <a:gd name="T13" fmla="*/ 499 h 650"/>
                <a:gd name="T14" fmla="*/ 58 w 496"/>
                <a:gd name="T15" fmla="*/ 446 h 650"/>
                <a:gd name="T16" fmla="*/ 38 w 496"/>
                <a:gd name="T17" fmla="*/ 295 h 650"/>
                <a:gd name="T18" fmla="*/ 179 w 496"/>
                <a:gd name="T19" fmla="*/ 5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6" h="650">
                  <a:moveTo>
                    <a:pt x="179" y="59"/>
                  </a:moveTo>
                  <a:cubicBezTo>
                    <a:pt x="197" y="27"/>
                    <a:pt x="342" y="0"/>
                    <a:pt x="401" y="112"/>
                  </a:cubicBezTo>
                  <a:cubicBezTo>
                    <a:pt x="460" y="224"/>
                    <a:pt x="430" y="263"/>
                    <a:pt x="463" y="303"/>
                  </a:cubicBezTo>
                  <a:cubicBezTo>
                    <a:pt x="496" y="343"/>
                    <a:pt x="465" y="434"/>
                    <a:pt x="442" y="442"/>
                  </a:cubicBezTo>
                  <a:cubicBezTo>
                    <a:pt x="420" y="450"/>
                    <a:pt x="429" y="481"/>
                    <a:pt x="440" y="495"/>
                  </a:cubicBezTo>
                  <a:cubicBezTo>
                    <a:pt x="487" y="552"/>
                    <a:pt x="419" y="650"/>
                    <a:pt x="237" y="649"/>
                  </a:cubicBezTo>
                  <a:cubicBezTo>
                    <a:pt x="42" y="647"/>
                    <a:pt x="4" y="534"/>
                    <a:pt x="54" y="499"/>
                  </a:cubicBezTo>
                  <a:cubicBezTo>
                    <a:pt x="70" y="488"/>
                    <a:pt x="76" y="466"/>
                    <a:pt x="58" y="446"/>
                  </a:cubicBezTo>
                  <a:cubicBezTo>
                    <a:pt x="41" y="427"/>
                    <a:pt x="0" y="354"/>
                    <a:pt x="38" y="295"/>
                  </a:cubicBezTo>
                  <a:cubicBezTo>
                    <a:pt x="77" y="235"/>
                    <a:pt x="43" y="59"/>
                    <a:pt x="179" y="59"/>
                  </a:cubicBezTo>
                </a:path>
              </a:pathLst>
            </a:custGeom>
            <a:solidFill>
              <a:srgbClr val="80604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63"/>
            <p:cNvSpPr>
              <a:spLocks/>
            </p:cNvSpPr>
            <p:nvPr/>
          </p:nvSpPr>
          <p:spPr bwMode="auto">
            <a:xfrm>
              <a:off x="4859338" y="3375819"/>
              <a:ext cx="1182688" cy="468313"/>
            </a:xfrm>
            <a:custGeom>
              <a:avLst/>
              <a:gdLst>
                <a:gd name="T0" fmla="*/ 438 w 737"/>
                <a:gd name="T1" fmla="*/ 0 h 292"/>
                <a:gd name="T2" fmla="*/ 295 w 737"/>
                <a:gd name="T3" fmla="*/ 7 h 292"/>
                <a:gd name="T4" fmla="*/ 79 w 737"/>
                <a:gd name="T5" fmla="*/ 115 h 292"/>
                <a:gd name="T6" fmla="*/ 0 w 737"/>
                <a:gd name="T7" fmla="*/ 292 h 292"/>
                <a:gd name="T8" fmla="*/ 737 w 737"/>
                <a:gd name="T9" fmla="*/ 292 h 292"/>
                <a:gd name="T10" fmla="*/ 658 w 737"/>
                <a:gd name="T11" fmla="*/ 115 h 292"/>
                <a:gd name="T12" fmla="*/ 438 w 737"/>
                <a:gd name="T13" fmla="*/ 0 h 292"/>
              </a:gdLst>
              <a:ahLst/>
              <a:cxnLst>
                <a:cxn ang="0">
                  <a:pos x="T0" y="T1"/>
                </a:cxn>
                <a:cxn ang="0">
                  <a:pos x="T2" y="T3"/>
                </a:cxn>
                <a:cxn ang="0">
                  <a:pos x="T4" y="T5"/>
                </a:cxn>
                <a:cxn ang="0">
                  <a:pos x="T6" y="T7"/>
                </a:cxn>
                <a:cxn ang="0">
                  <a:pos x="T8" y="T9"/>
                </a:cxn>
                <a:cxn ang="0">
                  <a:pos x="T10" y="T11"/>
                </a:cxn>
                <a:cxn ang="0">
                  <a:pos x="T12" y="T13"/>
                </a:cxn>
              </a:cxnLst>
              <a:rect l="0" t="0" r="r" b="b"/>
              <a:pathLst>
                <a:path w="737" h="292">
                  <a:moveTo>
                    <a:pt x="438" y="0"/>
                  </a:moveTo>
                  <a:cubicBezTo>
                    <a:pt x="437" y="3"/>
                    <a:pt x="296" y="5"/>
                    <a:pt x="295" y="7"/>
                  </a:cubicBezTo>
                  <a:cubicBezTo>
                    <a:pt x="250" y="70"/>
                    <a:pt x="155" y="98"/>
                    <a:pt x="79" y="115"/>
                  </a:cubicBezTo>
                  <a:cubicBezTo>
                    <a:pt x="3" y="132"/>
                    <a:pt x="0" y="228"/>
                    <a:pt x="0" y="292"/>
                  </a:cubicBezTo>
                  <a:cubicBezTo>
                    <a:pt x="737" y="292"/>
                    <a:pt x="737" y="292"/>
                    <a:pt x="737" y="292"/>
                  </a:cubicBezTo>
                  <a:cubicBezTo>
                    <a:pt x="737" y="228"/>
                    <a:pt x="736" y="132"/>
                    <a:pt x="658" y="115"/>
                  </a:cubicBezTo>
                  <a:cubicBezTo>
                    <a:pt x="581" y="97"/>
                    <a:pt x="480" y="66"/>
                    <a:pt x="438" y="0"/>
                  </a:cubicBezTo>
                </a:path>
              </a:pathLst>
            </a:custGeom>
            <a:solidFill>
              <a:srgbClr val="2680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64"/>
            <p:cNvSpPr>
              <a:spLocks/>
            </p:cNvSpPr>
            <p:nvPr/>
          </p:nvSpPr>
          <p:spPr bwMode="auto">
            <a:xfrm>
              <a:off x="5332413" y="3002757"/>
              <a:ext cx="236538" cy="571500"/>
            </a:xfrm>
            <a:custGeom>
              <a:avLst/>
              <a:gdLst>
                <a:gd name="T0" fmla="*/ 0 w 147"/>
                <a:gd name="T1" fmla="*/ 98 h 356"/>
                <a:gd name="T2" fmla="*/ 0 w 147"/>
                <a:gd name="T3" fmla="*/ 219 h 356"/>
                <a:gd name="T4" fmla="*/ 0 w 147"/>
                <a:gd name="T5" fmla="*/ 278 h 356"/>
                <a:gd name="T6" fmla="*/ 147 w 147"/>
                <a:gd name="T7" fmla="*/ 278 h 356"/>
                <a:gd name="T8" fmla="*/ 147 w 147"/>
                <a:gd name="T9" fmla="*/ 219 h 356"/>
                <a:gd name="T10" fmla="*/ 147 w 147"/>
                <a:gd name="T11" fmla="*/ 98 h 356"/>
                <a:gd name="T12" fmla="*/ 0 w 147"/>
                <a:gd name="T13" fmla="*/ 98 h 356"/>
              </a:gdLst>
              <a:ahLst/>
              <a:cxnLst>
                <a:cxn ang="0">
                  <a:pos x="T0" y="T1"/>
                </a:cxn>
                <a:cxn ang="0">
                  <a:pos x="T2" y="T3"/>
                </a:cxn>
                <a:cxn ang="0">
                  <a:pos x="T4" y="T5"/>
                </a:cxn>
                <a:cxn ang="0">
                  <a:pos x="T6" y="T7"/>
                </a:cxn>
                <a:cxn ang="0">
                  <a:pos x="T8" y="T9"/>
                </a:cxn>
                <a:cxn ang="0">
                  <a:pos x="T10" y="T11"/>
                </a:cxn>
                <a:cxn ang="0">
                  <a:pos x="T12" y="T13"/>
                </a:cxn>
              </a:cxnLst>
              <a:rect l="0" t="0" r="r" b="b"/>
              <a:pathLst>
                <a:path w="147" h="356">
                  <a:moveTo>
                    <a:pt x="0" y="98"/>
                  </a:moveTo>
                  <a:cubicBezTo>
                    <a:pt x="0" y="219"/>
                    <a:pt x="0" y="219"/>
                    <a:pt x="0" y="219"/>
                  </a:cubicBezTo>
                  <a:cubicBezTo>
                    <a:pt x="0" y="278"/>
                    <a:pt x="0" y="278"/>
                    <a:pt x="0" y="278"/>
                  </a:cubicBezTo>
                  <a:cubicBezTo>
                    <a:pt x="37" y="354"/>
                    <a:pt x="103" y="356"/>
                    <a:pt x="147" y="278"/>
                  </a:cubicBezTo>
                  <a:cubicBezTo>
                    <a:pt x="147" y="219"/>
                    <a:pt x="147" y="219"/>
                    <a:pt x="147" y="219"/>
                  </a:cubicBezTo>
                  <a:cubicBezTo>
                    <a:pt x="147" y="98"/>
                    <a:pt x="147" y="98"/>
                    <a:pt x="147" y="98"/>
                  </a:cubicBezTo>
                  <a:cubicBezTo>
                    <a:pt x="147" y="0"/>
                    <a:pt x="0" y="0"/>
                    <a:pt x="0" y="98"/>
                  </a:cubicBezTo>
                </a:path>
              </a:pathLst>
            </a:custGeom>
            <a:solidFill>
              <a:srgbClr val="F5D5C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65"/>
            <p:cNvSpPr>
              <a:spLocks/>
            </p:cNvSpPr>
            <p:nvPr/>
          </p:nvSpPr>
          <p:spPr bwMode="auto">
            <a:xfrm>
              <a:off x="5670550" y="3012282"/>
              <a:ext cx="120650" cy="179388"/>
            </a:xfrm>
            <a:custGeom>
              <a:avLst/>
              <a:gdLst>
                <a:gd name="T0" fmla="*/ 57 w 75"/>
                <a:gd name="T1" fmla="*/ 7 h 111"/>
                <a:gd name="T2" fmla="*/ 11 w 75"/>
                <a:gd name="T3" fmla="*/ 43 h 111"/>
                <a:gd name="T4" fmla="*/ 18 w 75"/>
                <a:gd name="T5" fmla="*/ 104 h 111"/>
                <a:gd name="T6" fmla="*/ 64 w 75"/>
                <a:gd name="T7" fmla="*/ 68 h 111"/>
                <a:gd name="T8" fmla="*/ 57 w 75"/>
                <a:gd name="T9" fmla="*/ 7 h 111"/>
              </a:gdLst>
              <a:ahLst/>
              <a:cxnLst>
                <a:cxn ang="0">
                  <a:pos x="T0" y="T1"/>
                </a:cxn>
                <a:cxn ang="0">
                  <a:pos x="T2" y="T3"/>
                </a:cxn>
                <a:cxn ang="0">
                  <a:pos x="T4" y="T5"/>
                </a:cxn>
                <a:cxn ang="0">
                  <a:pos x="T6" y="T7"/>
                </a:cxn>
                <a:cxn ang="0">
                  <a:pos x="T8" y="T9"/>
                </a:cxn>
              </a:cxnLst>
              <a:rect l="0" t="0" r="r" b="b"/>
              <a:pathLst>
                <a:path w="75" h="111">
                  <a:moveTo>
                    <a:pt x="57" y="7"/>
                  </a:moveTo>
                  <a:cubicBezTo>
                    <a:pt x="43" y="0"/>
                    <a:pt x="22" y="17"/>
                    <a:pt x="11" y="43"/>
                  </a:cubicBezTo>
                  <a:cubicBezTo>
                    <a:pt x="0" y="70"/>
                    <a:pt x="3" y="97"/>
                    <a:pt x="18" y="104"/>
                  </a:cubicBezTo>
                  <a:cubicBezTo>
                    <a:pt x="33" y="111"/>
                    <a:pt x="53" y="94"/>
                    <a:pt x="64" y="68"/>
                  </a:cubicBezTo>
                  <a:cubicBezTo>
                    <a:pt x="75" y="41"/>
                    <a:pt x="72" y="14"/>
                    <a:pt x="57" y="7"/>
                  </a:cubicBezTo>
                  <a:close/>
                </a:path>
              </a:pathLst>
            </a:custGeom>
            <a:solidFill>
              <a:srgbClr val="F5D5C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66"/>
            <p:cNvSpPr>
              <a:spLocks/>
            </p:cNvSpPr>
            <p:nvPr/>
          </p:nvSpPr>
          <p:spPr bwMode="auto">
            <a:xfrm>
              <a:off x="5110163" y="3012282"/>
              <a:ext cx="120650" cy="179388"/>
            </a:xfrm>
            <a:custGeom>
              <a:avLst/>
              <a:gdLst>
                <a:gd name="T0" fmla="*/ 18 w 76"/>
                <a:gd name="T1" fmla="*/ 7 h 111"/>
                <a:gd name="T2" fmla="*/ 65 w 76"/>
                <a:gd name="T3" fmla="*/ 43 h 111"/>
                <a:gd name="T4" fmla="*/ 58 w 76"/>
                <a:gd name="T5" fmla="*/ 104 h 111"/>
                <a:gd name="T6" fmla="*/ 11 w 76"/>
                <a:gd name="T7" fmla="*/ 68 h 111"/>
                <a:gd name="T8" fmla="*/ 18 w 76"/>
                <a:gd name="T9" fmla="*/ 7 h 111"/>
              </a:gdLst>
              <a:ahLst/>
              <a:cxnLst>
                <a:cxn ang="0">
                  <a:pos x="T0" y="T1"/>
                </a:cxn>
                <a:cxn ang="0">
                  <a:pos x="T2" y="T3"/>
                </a:cxn>
                <a:cxn ang="0">
                  <a:pos x="T4" y="T5"/>
                </a:cxn>
                <a:cxn ang="0">
                  <a:pos x="T6" y="T7"/>
                </a:cxn>
                <a:cxn ang="0">
                  <a:pos x="T8" y="T9"/>
                </a:cxn>
              </a:cxnLst>
              <a:rect l="0" t="0" r="r" b="b"/>
              <a:pathLst>
                <a:path w="76" h="111">
                  <a:moveTo>
                    <a:pt x="18" y="7"/>
                  </a:moveTo>
                  <a:cubicBezTo>
                    <a:pt x="33" y="0"/>
                    <a:pt x="54" y="17"/>
                    <a:pt x="65" y="43"/>
                  </a:cubicBezTo>
                  <a:cubicBezTo>
                    <a:pt x="76" y="70"/>
                    <a:pt x="72" y="97"/>
                    <a:pt x="58" y="104"/>
                  </a:cubicBezTo>
                  <a:cubicBezTo>
                    <a:pt x="43" y="111"/>
                    <a:pt x="22" y="94"/>
                    <a:pt x="11" y="68"/>
                  </a:cubicBezTo>
                  <a:cubicBezTo>
                    <a:pt x="0" y="41"/>
                    <a:pt x="3" y="14"/>
                    <a:pt x="18" y="7"/>
                  </a:cubicBezTo>
                  <a:close/>
                </a:path>
              </a:pathLst>
            </a:custGeom>
            <a:solidFill>
              <a:srgbClr val="F5D5C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67"/>
            <p:cNvSpPr>
              <a:spLocks/>
            </p:cNvSpPr>
            <p:nvPr/>
          </p:nvSpPr>
          <p:spPr bwMode="auto">
            <a:xfrm>
              <a:off x="5332413" y="3304382"/>
              <a:ext cx="236538" cy="82550"/>
            </a:xfrm>
            <a:custGeom>
              <a:avLst/>
              <a:gdLst>
                <a:gd name="T0" fmla="*/ 147 w 147"/>
                <a:gd name="T1" fmla="*/ 0 h 51"/>
                <a:gd name="T2" fmla="*/ 0 w 147"/>
                <a:gd name="T3" fmla="*/ 0 h 51"/>
                <a:gd name="T4" fmla="*/ 0 w 147"/>
                <a:gd name="T5" fmla="*/ 5 h 51"/>
                <a:gd name="T6" fmla="*/ 73 w 147"/>
                <a:gd name="T7" fmla="*/ 51 h 51"/>
                <a:gd name="T8" fmla="*/ 147 w 147"/>
                <a:gd name="T9" fmla="*/ 4 h 51"/>
                <a:gd name="T10" fmla="*/ 147 w 147"/>
                <a:gd name="T11" fmla="*/ 0 h 51"/>
              </a:gdLst>
              <a:ahLst/>
              <a:cxnLst>
                <a:cxn ang="0">
                  <a:pos x="T0" y="T1"/>
                </a:cxn>
                <a:cxn ang="0">
                  <a:pos x="T2" y="T3"/>
                </a:cxn>
                <a:cxn ang="0">
                  <a:pos x="T4" y="T5"/>
                </a:cxn>
                <a:cxn ang="0">
                  <a:pos x="T6" y="T7"/>
                </a:cxn>
                <a:cxn ang="0">
                  <a:pos x="T8" y="T9"/>
                </a:cxn>
                <a:cxn ang="0">
                  <a:pos x="T10" y="T11"/>
                </a:cxn>
              </a:cxnLst>
              <a:rect l="0" t="0" r="r" b="b"/>
              <a:pathLst>
                <a:path w="147" h="51">
                  <a:moveTo>
                    <a:pt x="147" y="0"/>
                  </a:moveTo>
                  <a:cubicBezTo>
                    <a:pt x="0" y="0"/>
                    <a:pt x="0" y="0"/>
                    <a:pt x="0" y="0"/>
                  </a:cubicBezTo>
                  <a:cubicBezTo>
                    <a:pt x="0" y="5"/>
                    <a:pt x="0" y="5"/>
                    <a:pt x="0" y="5"/>
                  </a:cubicBezTo>
                  <a:cubicBezTo>
                    <a:pt x="0" y="5"/>
                    <a:pt x="46" y="51"/>
                    <a:pt x="73" y="51"/>
                  </a:cubicBezTo>
                  <a:cubicBezTo>
                    <a:pt x="100" y="51"/>
                    <a:pt x="147" y="4"/>
                    <a:pt x="147" y="4"/>
                  </a:cubicBezTo>
                  <a:cubicBezTo>
                    <a:pt x="147" y="0"/>
                    <a:pt x="147" y="0"/>
                    <a:pt x="147" y="0"/>
                  </a:cubicBezTo>
                </a:path>
              </a:pathLst>
            </a:custGeom>
            <a:solidFill>
              <a:srgbClr val="C4AA9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68"/>
            <p:cNvSpPr>
              <a:spLocks/>
            </p:cNvSpPr>
            <p:nvPr/>
          </p:nvSpPr>
          <p:spPr bwMode="auto">
            <a:xfrm>
              <a:off x="5126038" y="2639219"/>
              <a:ext cx="650875" cy="722313"/>
            </a:xfrm>
            <a:custGeom>
              <a:avLst/>
              <a:gdLst>
                <a:gd name="T0" fmla="*/ 203 w 406"/>
                <a:gd name="T1" fmla="*/ 450 h 450"/>
                <a:gd name="T2" fmla="*/ 30 w 406"/>
                <a:gd name="T3" fmla="*/ 266 h 450"/>
                <a:gd name="T4" fmla="*/ 203 w 406"/>
                <a:gd name="T5" fmla="*/ 0 h 450"/>
                <a:gd name="T6" fmla="*/ 375 w 406"/>
                <a:gd name="T7" fmla="*/ 266 h 450"/>
                <a:gd name="T8" fmla="*/ 203 w 406"/>
                <a:gd name="T9" fmla="*/ 450 h 450"/>
              </a:gdLst>
              <a:ahLst/>
              <a:cxnLst>
                <a:cxn ang="0">
                  <a:pos x="T0" y="T1"/>
                </a:cxn>
                <a:cxn ang="0">
                  <a:pos x="T2" y="T3"/>
                </a:cxn>
                <a:cxn ang="0">
                  <a:pos x="T4" y="T5"/>
                </a:cxn>
                <a:cxn ang="0">
                  <a:pos x="T6" y="T7"/>
                </a:cxn>
                <a:cxn ang="0">
                  <a:pos x="T8" y="T9"/>
                </a:cxn>
              </a:cxnLst>
              <a:rect l="0" t="0" r="r" b="b"/>
              <a:pathLst>
                <a:path w="406" h="450">
                  <a:moveTo>
                    <a:pt x="203" y="450"/>
                  </a:moveTo>
                  <a:cubicBezTo>
                    <a:pt x="157" y="450"/>
                    <a:pt x="60" y="374"/>
                    <a:pt x="30" y="266"/>
                  </a:cubicBezTo>
                  <a:cubicBezTo>
                    <a:pt x="0" y="157"/>
                    <a:pt x="57" y="0"/>
                    <a:pt x="203" y="0"/>
                  </a:cubicBezTo>
                  <a:cubicBezTo>
                    <a:pt x="349" y="0"/>
                    <a:pt x="406" y="157"/>
                    <a:pt x="375" y="266"/>
                  </a:cubicBezTo>
                  <a:cubicBezTo>
                    <a:pt x="346" y="374"/>
                    <a:pt x="249" y="450"/>
                    <a:pt x="203" y="450"/>
                  </a:cubicBezTo>
                  <a:close/>
                </a:path>
              </a:pathLst>
            </a:custGeom>
            <a:solidFill>
              <a:srgbClr val="F5D5C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69"/>
            <p:cNvSpPr>
              <a:spLocks/>
            </p:cNvSpPr>
            <p:nvPr/>
          </p:nvSpPr>
          <p:spPr bwMode="auto">
            <a:xfrm>
              <a:off x="5122863" y="2618582"/>
              <a:ext cx="688975" cy="496888"/>
            </a:xfrm>
            <a:custGeom>
              <a:avLst/>
              <a:gdLst>
                <a:gd name="T0" fmla="*/ 170 w 430"/>
                <a:gd name="T1" fmla="*/ 148 h 310"/>
                <a:gd name="T2" fmla="*/ 73 w 430"/>
                <a:gd name="T3" fmla="*/ 226 h 310"/>
                <a:gd name="T4" fmla="*/ 43 w 430"/>
                <a:gd name="T5" fmla="*/ 301 h 310"/>
                <a:gd name="T6" fmla="*/ 18 w 430"/>
                <a:gd name="T7" fmla="*/ 145 h 310"/>
                <a:gd name="T8" fmla="*/ 173 w 430"/>
                <a:gd name="T9" fmla="*/ 4 h 310"/>
                <a:gd name="T10" fmla="*/ 326 w 430"/>
                <a:gd name="T11" fmla="*/ 47 h 310"/>
                <a:gd name="T12" fmla="*/ 367 w 430"/>
                <a:gd name="T13" fmla="*/ 310 h 310"/>
                <a:gd name="T14" fmla="*/ 282 w 430"/>
                <a:gd name="T15" fmla="*/ 105 h 310"/>
                <a:gd name="T16" fmla="*/ 170 w 430"/>
                <a:gd name="T17" fmla="*/ 148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0" h="310">
                  <a:moveTo>
                    <a:pt x="170" y="148"/>
                  </a:moveTo>
                  <a:cubicBezTo>
                    <a:pt x="135" y="223"/>
                    <a:pt x="120" y="246"/>
                    <a:pt x="73" y="226"/>
                  </a:cubicBezTo>
                  <a:cubicBezTo>
                    <a:pt x="25" y="206"/>
                    <a:pt x="34" y="262"/>
                    <a:pt x="43" y="301"/>
                  </a:cubicBezTo>
                  <a:cubicBezTo>
                    <a:pt x="0" y="248"/>
                    <a:pt x="5" y="197"/>
                    <a:pt x="18" y="145"/>
                  </a:cubicBezTo>
                  <a:cubicBezTo>
                    <a:pt x="33" y="88"/>
                    <a:pt x="105" y="2"/>
                    <a:pt x="173" y="4"/>
                  </a:cubicBezTo>
                  <a:cubicBezTo>
                    <a:pt x="210" y="0"/>
                    <a:pt x="266" y="5"/>
                    <a:pt x="326" y="47"/>
                  </a:cubicBezTo>
                  <a:cubicBezTo>
                    <a:pt x="430" y="122"/>
                    <a:pt x="395" y="290"/>
                    <a:pt x="367" y="310"/>
                  </a:cubicBezTo>
                  <a:cubicBezTo>
                    <a:pt x="394" y="155"/>
                    <a:pt x="328" y="186"/>
                    <a:pt x="282" y="105"/>
                  </a:cubicBezTo>
                  <a:cubicBezTo>
                    <a:pt x="267" y="69"/>
                    <a:pt x="209" y="67"/>
                    <a:pt x="170" y="148"/>
                  </a:cubicBezTo>
                  <a:close/>
                </a:path>
              </a:pathLst>
            </a:custGeom>
            <a:solidFill>
              <a:srgbClr val="80604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170"/>
            <p:cNvSpPr>
              <a:spLocks noChangeArrowheads="1"/>
            </p:cNvSpPr>
            <p:nvPr/>
          </p:nvSpPr>
          <p:spPr bwMode="auto">
            <a:xfrm>
              <a:off x="5435600" y="3544094"/>
              <a:ext cx="23813" cy="30003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71"/>
            <p:cNvSpPr>
              <a:spLocks/>
            </p:cNvSpPr>
            <p:nvPr/>
          </p:nvSpPr>
          <p:spPr bwMode="auto">
            <a:xfrm>
              <a:off x="5248275" y="3386932"/>
              <a:ext cx="200025" cy="244475"/>
            </a:xfrm>
            <a:custGeom>
              <a:avLst/>
              <a:gdLst>
                <a:gd name="T0" fmla="*/ 53 w 126"/>
                <a:gd name="T1" fmla="*/ 0 h 154"/>
                <a:gd name="T2" fmla="*/ 0 w 126"/>
                <a:gd name="T3" fmla="*/ 49 h 154"/>
                <a:gd name="T4" fmla="*/ 67 w 126"/>
                <a:gd name="T5" fmla="*/ 154 h 154"/>
                <a:gd name="T6" fmla="*/ 126 w 126"/>
                <a:gd name="T7" fmla="*/ 98 h 154"/>
                <a:gd name="T8" fmla="*/ 53 w 126"/>
                <a:gd name="T9" fmla="*/ 0 h 154"/>
              </a:gdLst>
              <a:ahLst/>
              <a:cxnLst>
                <a:cxn ang="0">
                  <a:pos x="T0" y="T1"/>
                </a:cxn>
                <a:cxn ang="0">
                  <a:pos x="T2" y="T3"/>
                </a:cxn>
                <a:cxn ang="0">
                  <a:pos x="T4" y="T5"/>
                </a:cxn>
                <a:cxn ang="0">
                  <a:pos x="T6" y="T7"/>
                </a:cxn>
                <a:cxn ang="0">
                  <a:pos x="T8" y="T9"/>
                </a:cxn>
              </a:cxnLst>
              <a:rect l="0" t="0" r="r" b="b"/>
              <a:pathLst>
                <a:path w="126" h="154">
                  <a:moveTo>
                    <a:pt x="53" y="0"/>
                  </a:moveTo>
                  <a:lnTo>
                    <a:pt x="0" y="49"/>
                  </a:lnTo>
                  <a:lnTo>
                    <a:pt x="67" y="154"/>
                  </a:lnTo>
                  <a:lnTo>
                    <a:pt x="126" y="98"/>
                  </a:lnTo>
                  <a:lnTo>
                    <a:pt x="53"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72"/>
            <p:cNvSpPr>
              <a:spLocks/>
            </p:cNvSpPr>
            <p:nvPr/>
          </p:nvSpPr>
          <p:spPr bwMode="auto">
            <a:xfrm>
              <a:off x="5248275" y="3386932"/>
              <a:ext cx="200025" cy="244475"/>
            </a:xfrm>
            <a:custGeom>
              <a:avLst/>
              <a:gdLst>
                <a:gd name="T0" fmla="*/ 53 w 126"/>
                <a:gd name="T1" fmla="*/ 0 h 154"/>
                <a:gd name="T2" fmla="*/ 0 w 126"/>
                <a:gd name="T3" fmla="*/ 49 h 154"/>
                <a:gd name="T4" fmla="*/ 67 w 126"/>
                <a:gd name="T5" fmla="*/ 154 h 154"/>
                <a:gd name="T6" fmla="*/ 126 w 126"/>
                <a:gd name="T7" fmla="*/ 98 h 154"/>
                <a:gd name="T8" fmla="*/ 53 w 126"/>
                <a:gd name="T9" fmla="*/ 0 h 154"/>
              </a:gdLst>
              <a:ahLst/>
              <a:cxnLst>
                <a:cxn ang="0">
                  <a:pos x="T0" y="T1"/>
                </a:cxn>
                <a:cxn ang="0">
                  <a:pos x="T2" y="T3"/>
                </a:cxn>
                <a:cxn ang="0">
                  <a:pos x="T4" y="T5"/>
                </a:cxn>
                <a:cxn ang="0">
                  <a:pos x="T6" y="T7"/>
                </a:cxn>
                <a:cxn ang="0">
                  <a:pos x="T8" y="T9"/>
                </a:cxn>
              </a:cxnLst>
              <a:rect l="0" t="0" r="r" b="b"/>
              <a:pathLst>
                <a:path w="126" h="154">
                  <a:moveTo>
                    <a:pt x="53" y="0"/>
                  </a:moveTo>
                  <a:lnTo>
                    <a:pt x="0" y="49"/>
                  </a:lnTo>
                  <a:lnTo>
                    <a:pt x="67" y="154"/>
                  </a:lnTo>
                  <a:lnTo>
                    <a:pt x="126" y="98"/>
                  </a:lnTo>
                  <a:lnTo>
                    <a:pt x="53"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73"/>
            <p:cNvSpPr>
              <a:spLocks/>
            </p:cNvSpPr>
            <p:nvPr/>
          </p:nvSpPr>
          <p:spPr bwMode="auto">
            <a:xfrm>
              <a:off x="5448300" y="3385344"/>
              <a:ext cx="204788" cy="246063"/>
            </a:xfrm>
            <a:custGeom>
              <a:avLst/>
              <a:gdLst>
                <a:gd name="T0" fmla="*/ 76 w 129"/>
                <a:gd name="T1" fmla="*/ 0 h 155"/>
                <a:gd name="T2" fmla="*/ 129 w 129"/>
                <a:gd name="T3" fmla="*/ 52 h 155"/>
                <a:gd name="T4" fmla="*/ 59 w 129"/>
                <a:gd name="T5" fmla="*/ 155 h 155"/>
                <a:gd name="T6" fmla="*/ 0 w 129"/>
                <a:gd name="T7" fmla="*/ 99 h 155"/>
                <a:gd name="T8" fmla="*/ 76 w 129"/>
                <a:gd name="T9" fmla="*/ 0 h 155"/>
              </a:gdLst>
              <a:ahLst/>
              <a:cxnLst>
                <a:cxn ang="0">
                  <a:pos x="T0" y="T1"/>
                </a:cxn>
                <a:cxn ang="0">
                  <a:pos x="T2" y="T3"/>
                </a:cxn>
                <a:cxn ang="0">
                  <a:pos x="T4" y="T5"/>
                </a:cxn>
                <a:cxn ang="0">
                  <a:pos x="T6" y="T7"/>
                </a:cxn>
                <a:cxn ang="0">
                  <a:pos x="T8" y="T9"/>
                </a:cxn>
              </a:cxnLst>
              <a:rect l="0" t="0" r="r" b="b"/>
              <a:pathLst>
                <a:path w="129" h="155">
                  <a:moveTo>
                    <a:pt x="76" y="0"/>
                  </a:moveTo>
                  <a:lnTo>
                    <a:pt x="129" y="52"/>
                  </a:lnTo>
                  <a:lnTo>
                    <a:pt x="59" y="155"/>
                  </a:lnTo>
                  <a:lnTo>
                    <a:pt x="0" y="99"/>
                  </a:lnTo>
                  <a:lnTo>
                    <a:pt x="76"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74"/>
            <p:cNvSpPr>
              <a:spLocks/>
            </p:cNvSpPr>
            <p:nvPr/>
          </p:nvSpPr>
          <p:spPr bwMode="auto">
            <a:xfrm>
              <a:off x="5448300" y="3385344"/>
              <a:ext cx="204788" cy="246063"/>
            </a:xfrm>
            <a:custGeom>
              <a:avLst/>
              <a:gdLst>
                <a:gd name="T0" fmla="*/ 76 w 129"/>
                <a:gd name="T1" fmla="*/ 0 h 155"/>
                <a:gd name="T2" fmla="*/ 129 w 129"/>
                <a:gd name="T3" fmla="*/ 52 h 155"/>
                <a:gd name="T4" fmla="*/ 59 w 129"/>
                <a:gd name="T5" fmla="*/ 155 h 155"/>
                <a:gd name="T6" fmla="*/ 0 w 129"/>
                <a:gd name="T7" fmla="*/ 99 h 155"/>
                <a:gd name="T8" fmla="*/ 76 w 129"/>
                <a:gd name="T9" fmla="*/ 0 h 155"/>
              </a:gdLst>
              <a:ahLst/>
              <a:cxnLst>
                <a:cxn ang="0">
                  <a:pos x="T0" y="T1"/>
                </a:cxn>
                <a:cxn ang="0">
                  <a:pos x="T2" y="T3"/>
                </a:cxn>
                <a:cxn ang="0">
                  <a:pos x="T4" y="T5"/>
                </a:cxn>
                <a:cxn ang="0">
                  <a:pos x="T6" y="T7"/>
                </a:cxn>
                <a:cxn ang="0">
                  <a:pos x="T8" y="T9"/>
                </a:cxn>
              </a:cxnLst>
              <a:rect l="0" t="0" r="r" b="b"/>
              <a:pathLst>
                <a:path w="129" h="155">
                  <a:moveTo>
                    <a:pt x="76" y="0"/>
                  </a:moveTo>
                  <a:lnTo>
                    <a:pt x="129" y="52"/>
                  </a:lnTo>
                  <a:lnTo>
                    <a:pt x="59" y="155"/>
                  </a:lnTo>
                  <a:lnTo>
                    <a:pt x="0" y="99"/>
                  </a:lnTo>
                  <a:lnTo>
                    <a:pt x="76"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5"/>
            <p:cNvSpPr>
              <a:spLocks noEditPoints="1"/>
            </p:cNvSpPr>
            <p:nvPr/>
          </p:nvSpPr>
          <p:spPr bwMode="auto">
            <a:xfrm>
              <a:off x="5200650" y="2972594"/>
              <a:ext cx="508000" cy="184150"/>
            </a:xfrm>
            <a:custGeom>
              <a:avLst/>
              <a:gdLst>
                <a:gd name="T0" fmla="*/ 236 w 316"/>
                <a:gd name="T1" fmla="*/ 114 h 115"/>
                <a:gd name="T2" fmla="*/ 240 w 316"/>
                <a:gd name="T3" fmla="*/ 114 h 115"/>
                <a:gd name="T4" fmla="*/ 297 w 316"/>
                <a:gd name="T5" fmla="*/ 68 h 115"/>
                <a:gd name="T6" fmla="*/ 310 w 316"/>
                <a:gd name="T7" fmla="*/ 30 h 115"/>
                <a:gd name="T8" fmla="*/ 316 w 316"/>
                <a:gd name="T9" fmla="*/ 16 h 115"/>
                <a:gd name="T10" fmla="*/ 307 w 316"/>
                <a:gd name="T11" fmla="*/ 5 h 115"/>
                <a:gd name="T12" fmla="*/ 238 w 316"/>
                <a:gd name="T13" fmla="*/ 2 h 115"/>
                <a:gd name="T14" fmla="*/ 238 w 316"/>
                <a:gd name="T15" fmla="*/ 9 h 115"/>
                <a:gd name="T16" fmla="*/ 285 w 316"/>
                <a:gd name="T17" fmla="*/ 14 h 115"/>
                <a:gd name="T18" fmla="*/ 283 w 316"/>
                <a:gd name="T19" fmla="*/ 86 h 115"/>
                <a:gd name="T20" fmla="*/ 236 w 316"/>
                <a:gd name="T21" fmla="*/ 108 h 115"/>
                <a:gd name="T22" fmla="*/ 236 w 316"/>
                <a:gd name="T23" fmla="*/ 114 h 115"/>
                <a:gd name="T24" fmla="*/ 158 w 316"/>
                <a:gd name="T25" fmla="*/ 15 h 115"/>
                <a:gd name="T26" fmla="*/ 84 w 316"/>
                <a:gd name="T27" fmla="*/ 2 h 115"/>
                <a:gd name="T28" fmla="*/ 78 w 316"/>
                <a:gd name="T29" fmla="*/ 2 h 115"/>
                <a:gd name="T30" fmla="*/ 78 w 316"/>
                <a:gd name="T31" fmla="*/ 9 h 115"/>
                <a:gd name="T32" fmla="*/ 130 w 316"/>
                <a:gd name="T33" fmla="*/ 27 h 115"/>
                <a:gd name="T34" fmla="*/ 99 w 316"/>
                <a:gd name="T35" fmla="*/ 103 h 115"/>
                <a:gd name="T36" fmla="*/ 76 w 316"/>
                <a:gd name="T37" fmla="*/ 108 h 115"/>
                <a:gd name="T38" fmla="*/ 76 w 316"/>
                <a:gd name="T39" fmla="*/ 115 h 115"/>
                <a:gd name="T40" fmla="*/ 130 w 316"/>
                <a:gd name="T41" fmla="*/ 80 h 115"/>
                <a:gd name="T42" fmla="*/ 157 w 316"/>
                <a:gd name="T43" fmla="*/ 41 h 115"/>
                <a:gd name="T44" fmla="*/ 183 w 316"/>
                <a:gd name="T45" fmla="*/ 79 h 115"/>
                <a:gd name="T46" fmla="*/ 236 w 316"/>
                <a:gd name="T47" fmla="*/ 114 h 115"/>
                <a:gd name="T48" fmla="*/ 236 w 316"/>
                <a:gd name="T49" fmla="*/ 108 h 115"/>
                <a:gd name="T50" fmla="*/ 211 w 316"/>
                <a:gd name="T51" fmla="*/ 103 h 115"/>
                <a:gd name="T52" fmla="*/ 185 w 316"/>
                <a:gd name="T53" fmla="*/ 27 h 115"/>
                <a:gd name="T54" fmla="*/ 238 w 316"/>
                <a:gd name="T55" fmla="*/ 9 h 115"/>
                <a:gd name="T56" fmla="*/ 238 w 316"/>
                <a:gd name="T57" fmla="*/ 2 h 115"/>
                <a:gd name="T58" fmla="*/ 233 w 316"/>
                <a:gd name="T59" fmla="*/ 2 h 115"/>
                <a:gd name="T60" fmla="*/ 158 w 316"/>
                <a:gd name="T61" fmla="*/ 15 h 115"/>
                <a:gd name="T62" fmla="*/ 78 w 316"/>
                <a:gd name="T63" fmla="*/ 2 h 115"/>
                <a:gd name="T64" fmla="*/ 9 w 316"/>
                <a:gd name="T65" fmla="*/ 6 h 115"/>
                <a:gd name="T66" fmla="*/ 0 w 316"/>
                <a:gd name="T67" fmla="*/ 17 h 115"/>
                <a:gd name="T68" fmla="*/ 5 w 316"/>
                <a:gd name="T69" fmla="*/ 31 h 115"/>
                <a:gd name="T70" fmla="*/ 15 w 316"/>
                <a:gd name="T71" fmla="*/ 69 h 115"/>
                <a:gd name="T72" fmla="*/ 69 w 316"/>
                <a:gd name="T73" fmla="*/ 114 h 115"/>
                <a:gd name="T74" fmla="*/ 76 w 316"/>
                <a:gd name="T75" fmla="*/ 115 h 115"/>
                <a:gd name="T76" fmla="*/ 76 w 316"/>
                <a:gd name="T77" fmla="*/ 108 h 115"/>
                <a:gd name="T78" fmla="*/ 28 w 316"/>
                <a:gd name="T79" fmla="*/ 86 h 115"/>
                <a:gd name="T80" fmla="*/ 31 w 316"/>
                <a:gd name="T81" fmla="*/ 14 h 115"/>
                <a:gd name="T82" fmla="*/ 78 w 316"/>
                <a:gd name="T83" fmla="*/ 9 h 115"/>
                <a:gd name="T84" fmla="*/ 78 w 316"/>
                <a:gd name="T85" fmla="*/ 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6" h="115">
                  <a:moveTo>
                    <a:pt x="236" y="114"/>
                  </a:moveTo>
                  <a:cubicBezTo>
                    <a:pt x="237" y="114"/>
                    <a:pt x="239" y="114"/>
                    <a:pt x="240" y="114"/>
                  </a:cubicBezTo>
                  <a:cubicBezTo>
                    <a:pt x="282" y="110"/>
                    <a:pt x="293" y="92"/>
                    <a:pt x="297" y="68"/>
                  </a:cubicBezTo>
                  <a:cubicBezTo>
                    <a:pt x="302" y="42"/>
                    <a:pt x="303" y="33"/>
                    <a:pt x="310" y="30"/>
                  </a:cubicBezTo>
                  <a:cubicBezTo>
                    <a:pt x="314" y="28"/>
                    <a:pt x="316" y="23"/>
                    <a:pt x="316" y="16"/>
                  </a:cubicBezTo>
                  <a:cubicBezTo>
                    <a:pt x="315" y="9"/>
                    <a:pt x="315" y="8"/>
                    <a:pt x="307" y="5"/>
                  </a:cubicBezTo>
                  <a:cubicBezTo>
                    <a:pt x="301" y="3"/>
                    <a:pt x="265" y="0"/>
                    <a:pt x="238" y="2"/>
                  </a:cubicBezTo>
                  <a:cubicBezTo>
                    <a:pt x="238" y="9"/>
                    <a:pt x="238" y="9"/>
                    <a:pt x="238" y="9"/>
                  </a:cubicBezTo>
                  <a:cubicBezTo>
                    <a:pt x="259" y="8"/>
                    <a:pt x="279" y="10"/>
                    <a:pt x="285" y="14"/>
                  </a:cubicBezTo>
                  <a:cubicBezTo>
                    <a:pt x="299" y="23"/>
                    <a:pt x="295" y="65"/>
                    <a:pt x="283" y="86"/>
                  </a:cubicBezTo>
                  <a:cubicBezTo>
                    <a:pt x="276" y="100"/>
                    <a:pt x="255" y="107"/>
                    <a:pt x="236" y="108"/>
                  </a:cubicBezTo>
                  <a:lnTo>
                    <a:pt x="236" y="114"/>
                  </a:lnTo>
                  <a:close/>
                  <a:moveTo>
                    <a:pt x="158" y="15"/>
                  </a:moveTo>
                  <a:cubicBezTo>
                    <a:pt x="148" y="16"/>
                    <a:pt x="110" y="5"/>
                    <a:pt x="84" y="2"/>
                  </a:cubicBezTo>
                  <a:cubicBezTo>
                    <a:pt x="82" y="2"/>
                    <a:pt x="80" y="2"/>
                    <a:pt x="78" y="2"/>
                  </a:cubicBezTo>
                  <a:cubicBezTo>
                    <a:pt x="78" y="9"/>
                    <a:pt x="78" y="9"/>
                    <a:pt x="78" y="9"/>
                  </a:cubicBezTo>
                  <a:cubicBezTo>
                    <a:pt x="99" y="10"/>
                    <a:pt x="122" y="15"/>
                    <a:pt x="130" y="27"/>
                  </a:cubicBezTo>
                  <a:cubicBezTo>
                    <a:pt x="143" y="46"/>
                    <a:pt x="120" y="93"/>
                    <a:pt x="99" y="103"/>
                  </a:cubicBezTo>
                  <a:cubicBezTo>
                    <a:pt x="93" y="106"/>
                    <a:pt x="84" y="108"/>
                    <a:pt x="76" y="108"/>
                  </a:cubicBezTo>
                  <a:cubicBezTo>
                    <a:pt x="76" y="115"/>
                    <a:pt x="76" y="115"/>
                    <a:pt x="76" y="115"/>
                  </a:cubicBezTo>
                  <a:cubicBezTo>
                    <a:pt x="112" y="115"/>
                    <a:pt x="125" y="89"/>
                    <a:pt x="130" y="80"/>
                  </a:cubicBezTo>
                  <a:cubicBezTo>
                    <a:pt x="138" y="63"/>
                    <a:pt x="136" y="41"/>
                    <a:pt x="157" y="41"/>
                  </a:cubicBezTo>
                  <a:cubicBezTo>
                    <a:pt x="178" y="41"/>
                    <a:pt x="175" y="63"/>
                    <a:pt x="183" y="79"/>
                  </a:cubicBezTo>
                  <a:cubicBezTo>
                    <a:pt x="187" y="88"/>
                    <a:pt x="198" y="115"/>
                    <a:pt x="236" y="114"/>
                  </a:cubicBezTo>
                  <a:cubicBezTo>
                    <a:pt x="236" y="108"/>
                    <a:pt x="236" y="108"/>
                    <a:pt x="236" y="108"/>
                  </a:cubicBezTo>
                  <a:cubicBezTo>
                    <a:pt x="227" y="108"/>
                    <a:pt x="218" y="106"/>
                    <a:pt x="211" y="103"/>
                  </a:cubicBezTo>
                  <a:cubicBezTo>
                    <a:pt x="191" y="93"/>
                    <a:pt x="171" y="46"/>
                    <a:pt x="185" y="27"/>
                  </a:cubicBezTo>
                  <a:cubicBezTo>
                    <a:pt x="194" y="15"/>
                    <a:pt x="216" y="10"/>
                    <a:pt x="238" y="9"/>
                  </a:cubicBezTo>
                  <a:cubicBezTo>
                    <a:pt x="238" y="2"/>
                    <a:pt x="238" y="2"/>
                    <a:pt x="238" y="2"/>
                  </a:cubicBezTo>
                  <a:cubicBezTo>
                    <a:pt x="236" y="2"/>
                    <a:pt x="235" y="2"/>
                    <a:pt x="233" y="2"/>
                  </a:cubicBezTo>
                  <a:cubicBezTo>
                    <a:pt x="209" y="4"/>
                    <a:pt x="179" y="15"/>
                    <a:pt x="158" y="15"/>
                  </a:cubicBezTo>
                  <a:close/>
                  <a:moveTo>
                    <a:pt x="78" y="2"/>
                  </a:moveTo>
                  <a:cubicBezTo>
                    <a:pt x="51" y="1"/>
                    <a:pt x="16" y="4"/>
                    <a:pt x="9" y="6"/>
                  </a:cubicBezTo>
                  <a:cubicBezTo>
                    <a:pt x="1" y="9"/>
                    <a:pt x="1" y="10"/>
                    <a:pt x="0" y="17"/>
                  </a:cubicBezTo>
                  <a:cubicBezTo>
                    <a:pt x="0" y="23"/>
                    <a:pt x="0" y="29"/>
                    <a:pt x="5" y="31"/>
                  </a:cubicBezTo>
                  <a:cubicBezTo>
                    <a:pt x="12" y="33"/>
                    <a:pt x="12" y="42"/>
                    <a:pt x="15" y="69"/>
                  </a:cubicBezTo>
                  <a:cubicBezTo>
                    <a:pt x="18" y="92"/>
                    <a:pt x="28" y="111"/>
                    <a:pt x="69" y="114"/>
                  </a:cubicBezTo>
                  <a:cubicBezTo>
                    <a:pt x="72" y="115"/>
                    <a:pt x="74" y="115"/>
                    <a:pt x="76" y="115"/>
                  </a:cubicBezTo>
                  <a:cubicBezTo>
                    <a:pt x="76" y="108"/>
                    <a:pt x="76" y="108"/>
                    <a:pt x="76" y="108"/>
                  </a:cubicBezTo>
                  <a:cubicBezTo>
                    <a:pt x="57" y="108"/>
                    <a:pt x="35" y="101"/>
                    <a:pt x="28" y="86"/>
                  </a:cubicBezTo>
                  <a:cubicBezTo>
                    <a:pt x="18" y="65"/>
                    <a:pt x="17" y="23"/>
                    <a:pt x="31" y="14"/>
                  </a:cubicBezTo>
                  <a:cubicBezTo>
                    <a:pt x="37" y="11"/>
                    <a:pt x="57" y="8"/>
                    <a:pt x="78" y="9"/>
                  </a:cubicBezTo>
                  <a:lnTo>
                    <a:pt x="78" y="2"/>
                  </a:lnTo>
                  <a:close/>
                </a:path>
              </a:pathLst>
            </a:custGeom>
            <a:solidFill>
              <a:srgbClr val="2680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76"/>
            <p:cNvSpPr>
              <a:spLocks/>
            </p:cNvSpPr>
            <p:nvPr/>
          </p:nvSpPr>
          <p:spPr bwMode="auto">
            <a:xfrm>
              <a:off x="5448300" y="354250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24797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77"/>
            <p:cNvSpPr>
              <a:spLocks/>
            </p:cNvSpPr>
            <p:nvPr/>
          </p:nvSpPr>
          <p:spPr bwMode="auto">
            <a:xfrm>
              <a:off x="5332413" y="3382169"/>
              <a:ext cx="236538" cy="160338"/>
            </a:xfrm>
            <a:custGeom>
              <a:avLst/>
              <a:gdLst>
                <a:gd name="T0" fmla="*/ 147 w 147"/>
                <a:gd name="T1" fmla="*/ 0 h 100"/>
                <a:gd name="T2" fmla="*/ 72 w 147"/>
                <a:gd name="T3" fmla="*/ 97 h 100"/>
                <a:gd name="T4" fmla="*/ 0 w 147"/>
                <a:gd name="T5" fmla="*/ 0 h 100"/>
                <a:gd name="T6" fmla="*/ 0 w 147"/>
                <a:gd name="T7" fmla="*/ 3 h 100"/>
                <a:gd name="T8" fmla="*/ 72 w 147"/>
                <a:gd name="T9" fmla="*/ 100 h 100"/>
                <a:gd name="T10" fmla="*/ 72 w 147"/>
                <a:gd name="T11" fmla="*/ 100 h 100"/>
                <a:gd name="T12" fmla="*/ 147 w 147"/>
                <a:gd name="T13" fmla="*/ 2 h 100"/>
                <a:gd name="T14" fmla="*/ 147 w 147"/>
                <a:gd name="T15" fmla="*/ 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100">
                  <a:moveTo>
                    <a:pt x="147" y="0"/>
                  </a:moveTo>
                  <a:cubicBezTo>
                    <a:pt x="72" y="97"/>
                    <a:pt x="72" y="97"/>
                    <a:pt x="72" y="97"/>
                  </a:cubicBezTo>
                  <a:cubicBezTo>
                    <a:pt x="0" y="0"/>
                    <a:pt x="0" y="0"/>
                    <a:pt x="0" y="0"/>
                  </a:cubicBezTo>
                  <a:cubicBezTo>
                    <a:pt x="0" y="3"/>
                    <a:pt x="0" y="3"/>
                    <a:pt x="0" y="3"/>
                  </a:cubicBezTo>
                  <a:cubicBezTo>
                    <a:pt x="72" y="100"/>
                    <a:pt x="72" y="100"/>
                    <a:pt x="72" y="100"/>
                  </a:cubicBezTo>
                  <a:cubicBezTo>
                    <a:pt x="72" y="100"/>
                    <a:pt x="72" y="100"/>
                    <a:pt x="72" y="100"/>
                  </a:cubicBezTo>
                  <a:cubicBezTo>
                    <a:pt x="147" y="2"/>
                    <a:pt x="147" y="2"/>
                    <a:pt x="147" y="2"/>
                  </a:cubicBezTo>
                  <a:cubicBezTo>
                    <a:pt x="147" y="0"/>
                    <a:pt x="147" y="0"/>
                    <a:pt x="147" y="0"/>
                  </a:cubicBezTo>
                </a:path>
              </a:pathLst>
            </a:custGeom>
            <a:solidFill>
              <a:srgbClr val="E9CAB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78"/>
            <p:cNvSpPr>
              <a:spLocks/>
            </p:cNvSpPr>
            <p:nvPr/>
          </p:nvSpPr>
          <p:spPr bwMode="auto">
            <a:xfrm>
              <a:off x="3284538" y="3305969"/>
              <a:ext cx="1247775" cy="566738"/>
            </a:xfrm>
            <a:custGeom>
              <a:avLst/>
              <a:gdLst>
                <a:gd name="T0" fmla="*/ 311 w 777"/>
                <a:gd name="T1" fmla="*/ 0 h 353"/>
                <a:gd name="T2" fmla="*/ 67 w 777"/>
                <a:gd name="T3" fmla="*/ 134 h 353"/>
                <a:gd name="T4" fmla="*/ 0 w 777"/>
                <a:gd name="T5" fmla="*/ 353 h 353"/>
                <a:gd name="T6" fmla="*/ 389 w 777"/>
                <a:gd name="T7" fmla="*/ 353 h 353"/>
                <a:gd name="T8" fmla="*/ 777 w 777"/>
                <a:gd name="T9" fmla="*/ 353 h 353"/>
                <a:gd name="T10" fmla="*/ 710 w 777"/>
                <a:gd name="T11" fmla="*/ 134 h 353"/>
                <a:gd name="T12" fmla="*/ 468 w 777"/>
                <a:gd name="T13" fmla="*/ 2 h 353"/>
                <a:gd name="T14" fmla="*/ 311 w 777"/>
                <a:gd name="T15" fmla="*/ 0 h 3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3">
                  <a:moveTo>
                    <a:pt x="311" y="0"/>
                  </a:moveTo>
                  <a:cubicBezTo>
                    <a:pt x="139" y="76"/>
                    <a:pt x="88" y="116"/>
                    <a:pt x="67" y="134"/>
                  </a:cubicBezTo>
                  <a:cubicBezTo>
                    <a:pt x="36" y="162"/>
                    <a:pt x="19" y="265"/>
                    <a:pt x="0" y="353"/>
                  </a:cubicBezTo>
                  <a:cubicBezTo>
                    <a:pt x="389" y="353"/>
                    <a:pt x="389" y="353"/>
                    <a:pt x="389" y="353"/>
                  </a:cubicBezTo>
                  <a:cubicBezTo>
                    <a:pt x="777" y="353"/>
                    <a:pt x="777" y="353"/>
                    <a:pt x="777" y="353"/>
                  </a:cubicBezTo>
                  <a:cubicBezTo>
                    <a:pt x="759" y="265"/>
                    <a:pt x="741" y="162"/>
                    <a:pt x="710" y="134"/>
                  </a:cubicBezTo>
                  <a:cubicBezTo>
                    <a:pt x="690" y="116"/>
                    <a:pt x="640" y="77"/>
                    <a:pt x="468" y="2"/>
                  </a:cubicBezTo>
                  <a:cubicBezTo>
                    <a:pt x="311" y="0"/>
                    <a:pt x="311" y="0"/>
                    <a:pt x="311" y="0"/>
                  </a:cubicBezTo>
                </a:path>
              </a:pathLst>
            </a:custGeom>
            <a:solidFill>
              <a:srgbClr val="FFDE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79"/>
            <p:cNvSpPr>
              <a:spLocks/>
            </p:cNvSpPr>
            <p:nvPr/>
          </p:nvSpPr>
          <p:spPr bwMode="auto">
            <a:xfrm>
              <a:off x="3284538" y="3305969"/>
              <a:ext cx="1247775" cy="566738"/>
            </a:xfrm>
            <a:custGeom>
              <a:avLst/>
              <a:gdLst>
                <a:gd name="T0" fmla="*/ 311 w 777"/>
                <a:gd name="T1" fmla="*/ 0 h 353"/>
                <a:gd name="T2" fmla="*/ 67 w 777"/>
                <a:gd name="T3" fmla="*/ 134 h 353"/>
                <a:gd name="T4" fmla="*/ 0 w 777"/>
                <a:gd name="T5" fmla="*/ 353 h 353"/>
                <a:gd name="T6" fmla="*/ 389 w 777"/>
                <a:gd name="T7" fmla="*/ 353 h 353"/>
                <a:gd name="T8" fmla="*/ 777 w 777"/>
                <a:gd name="T9" fmla="*/ 353 h 353"/>
                <a:gd name="T10" fmla="*/ 710 w 777"/>
                <a:gd name="T11" fmla="*/ 134 h 353"/>
                <a:gd name="T12" fmla="*/ 468 w 777"/>
                <a:gd name="T13" fmla="*/ 2 h 353"/>
                <a:gd name="T14" fmla="*/ 311 w 777"/>
                <a:gd name="T15" fmla="*/ 0 h 3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3">
                  <a:moveTo>
                    <a:pt x="311" y="0"/>
                  </a:moveTo>
                  <a:cubicBezTo>
                    <a:pt x="139" y="76"/>
                    <a:pt x="88" y="116"/>
                    <a:pt x="67" y="134"/>
                  </a:cubicBezTo>
                  <a:cubicBezTo>
                    <a:pt x="36" y="162"/>
                    <a:pt x="19" y="265"/>
                    <a:pt x="0" y="353"/>
                  </a:cubicBezTo>
                  <a:cubicBezTo>
                    <a:pt x="389" y="353"/>
                    <a:pt x="389" y="353"/>
                    <a:pt x="389" y="353"/>
                  </a:cubicBezTo>
                  <a:cubicBezTo>
                    <a:pt x="777" y="353"/>
                    <a:pt x="777" y="353"/>
                    <a:pt x="777" y="353"/>
                  </a:cubicBezTo>
                  <a:cubicBezTo>
                    <a:pt x="759" y="265"/>
                    <a:pt x="741" y="162"/>
                    <a:pt x="710" y="134"/>
                  </a:cubicBezTo>
                  <a:cubicBezTo>
                    <a:pt x="690" y="116"/>
                    <a:pt x="640" y="77"/>
                    <a:pt x="468" y="2"/>
                  </a:cubicBezTo>
                  <a:cubicBezTo>
                    <a:pt x="311" y="0"/>
                    <a:pt x="311" y="0"/>
                    <a:pt x="311" y="0"/>
                  </a:cubicBezTo>
                </a:path>
              </a:pathLst>
            </a:cu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80"/>
            <p:cNvSpPr>
              <a:spLocks/>
            </p:cNvSpPr>
            <p:nvPr/>
          </p:nvSpPr>
          <p:spPr bwMode="auto">
            <a:xfrm>
              <a:off x="3775075" y="2902744"/>
              <a:ext cx="266700" cy="560388"/>
            </a:xfrm>
            <a:custGeom>
              <a:avLst/>
              <a:gdLst>
                <a:gd name="T0" fmla="*/ 0 w 167"/>
                <a:gd name="T1" fmla="*/ 102 h 349"/>
                <a:gd name="T2" fmla="*/ 0 w 167"/>
                <a:gd name="T3" fmla="*/ 230 h 349"/>
                <a:gd name="T4" fmla="*/ 0 w 167"/>
                <a:gd name="T5" fmla="*/ 293 h 349"/>
                <a:gd name="T6" fmla="*/ 167 w 167"/>
                <a:gd name="T7" fmla="*/ 293 h 349"/>
                <a:gd name="T8" fmla="*/ 167 w 167"/>
                <a:gd name="T9" fmla="*/ 230 h 349"/>
                <a:gd name="T10" fmla="*/ 167 w 167"/>
                <a:gd name="T11" fmla="*/ 102 h 349"/>
                <a:gd name="T12" fmla="*/ 0 w 167"/>
                <a:gd name="T13" fmla="*/ 102 h 349"/>
              </a:gdLst>
              <a:ahLst/>
              <a:cxnLst>
                <a:cxn ang="0">
                  <a:pos x="T0" y="T1"/>
                </a:cxn>
                <a:cxn ang="0">
                  <a:pos x="T2" y="T3"/>
                </a:cxn>
                <a:cxn ang="0">
                  <a:pos x="T4" y="T5"/>
                </a:cxn>
                <a:cxn ang="0">
                  <a:pos x="T6" y="T7"/>
                </a:cxn>
                <a:cxn ang="0">
                  <a:pos x="T8" y="T9"/>
                </a:cxn>
                <a:cxn ang="0">
                  <a:pos x="T10" y="T11"/>
                </a:cxn>
                <a:cxn ang="0">
                  <a:pos x="T12" y="T13"/>
                </a:cxn>
              </a:cxnLst>
              <a:rect l="0" t="0" r="r" b="b"/>
              <a:pathLst>
                <a:path w="167" h="349">
                  <a:moveTo>
                    <a:pt x="0" y="102"/>
                  </a:moveTo>
                  <a:cubicBezTo>
                    <a:pt x="0" y="230"/>
                    <a:pt x="0" y="230"/>
                    <a:pt x="0" y="230"/>
                  </a:cubicBezTo>
                  <a:cubicBezTo>
                    <a:pt x="0" y="293"/>
                    <a:pt x="0" y="293"/>
                    <a:pt x="0" y="293"/>
                  </a:cubicBezTo>
                  <a:cubicBezTo>
                    <a:pt x="46" y="347"/>
                    <a:pt x="121" y="349"/>
                    <a:pt x="167" y="293"/>
                  </a:cubicBezTo>
                  <a:cubicBezTo>
                    <a:pt x="167" y="230"/>
                    <a:pt x="167" y="230"/>
                    <a:pt x="167" y="230"/>
                  </a:cubicBezTo>
                  <a:cubicBezTo>
                    <a:pt x="167" y="102"/>
                    <a:pt x="167" y="102"/>
                    <a:pt x="167" y="102"/>
                  </a:cubicBezTo>
                  <a:cubicBezTo>
                    <a:pt x="167" y="0"/>
                    <a:pt x="0" y="0"/>
                    <a:pt x="0" y="102"/>
                  </a:cubicBezTo>
                </a:path>
              </a:pathLst>
            </a:custGeom>
            <a:solidFill>
              <a:srgbClr val="FFDBB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81"/>
            <p:cNvSpPr>
              <a:spLocks/>
            </p:cNvSpPr>
            <p:nvPr/>
          </p:nvSpPr>
          <p:spPr bwMode="auto">
            <a:xfrm>
              <a:off x="3597275" y="2866232"/>
              <a:ext cx="112713" cy="165100"/>
            </a:xfrm>
            <a:custGeom>
              <a:avLst/>
              <a:gdLst>
                <a:gd name="T0" fmla="*/ 20 w 70"/>
                <a:gd name="T1" fmla="*/ 5 h 102"/>
                <a:gd name="T2" fmla="*/ 62 w 70"/>
                <a:gd name="T3" fmla="*/ 42 h 102"/>
                <a:gd name="T4" fmla="*/ 50 w 70"/>
                <a:gd name="T5" fmla="*/ 97 h 102"/>
                <a:gd name="T6" fmla="*/ 8 w 70"/>
                <a:gd name="T7" fmla="*/ 59 h 102"/>
                <a:gd name="T8" fmla="*/ 20 w 70"/>
                <a:gd name="T9" fmla="*/ 5 h 102"/>
              </a:gdLst>
              <a:ahLst/>
              <a:cxnLst>
                <a:cxn ang="0">
                  <a:pos x="T0" y="T1"/>
                </a:cxn>
                <a:cxn ang="0">
                  <a:pos x="T2" y="T3"/>
                </a:cxn>
                <a:cxn ang="0">
                  <a:pos x="T4" y="T5"/>
                </a:cxn>
                <a:cxn ang="0">
                  <a:pos x="T6" y="T7"/>
                </a:cxn>
                <a:cxn ang="0">
                  <a:pos x="T8" y="T9"/>
                </a:cxn>
              </a:cxnLst>
              <a:rect l="0" t="0" r="r" b="b"/>
              <a:pathLst>
                <a:path w="70" h="102">
                  <a:moveTo>
                    <a:pt x="20" y="5"/>
                  </a:moveTo>
                  <a:cubicBezTo>
                    <a:pt x="35" y="0"/>
                    <a:pt x="53" y="17"/>
                    <a:pt x="62" y="42"/>
                  </a:cubicBezTo>
                  <a:cubicBezTo>
                    <a:pt x="70" y="67"/>
                    <a:pt x="65" y="92"/>
                    <a:pt x="50" y="97"/>
                  </a:cubicBezTo>
                  <a:cubicBezTo>
                    <a:pt x="35" y="102"/>
                    <a:pt x="17" y="85"/>
                    <a:pt x="8" y="59"/>
                  </a:cubicBezTo>
                  <a:cubicBezTo>
                    <a:pt x="0" y="34"/>
                    <a:pt x="5" y="10"/>
                    <a:pt x="20" y="5"/>
                  </a:cubicBezTo>
                  <a:close/>
                </a:path>
              </a:pathLst>
            </a:custGeom>
            <a:solidFill>
              <a:srgbClr val="FFDBB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182"/>
            <p:cNvSpPr>
              <a:spLocks/>
            </p:cNvSpPr>
            <p:nvPr/>
          </p:nvSpPr>
          <p:spPr bwMode="auto">
            <a:xfrm>
              <a:off x="4106863" y="2866232"/>
              <a:ext cx="112713" cy="165100"/>
            </a:xfrm>
            <a:custGeom>
              <a:avLst/>
              <a:gdLst>
                <a:gd name="T0" fmla="*/ 50 w 70"/>
                <a:gd name="T1" fmla="*/ 5 h 102"/>
                <a:gd name="T2" fmla="*/ 8 w 70"/>
                <a:gd name="T3" fmla="*/ 42 h 102"/>
                <a:gd name="T4" fmla="*/ 20 w 70"/>
                <a:gd name="T5" fmla="*/ 97 h 102"/>
                <a:gd name="T6" fmla="*/ 61 w 70"/>
                <a:gd name="T7" fmla="*/ 59 h 102"/>
                <a:gd name="T8" fmla="*/ 50 w 70"/>
                <a:gd name="T9" fmla="*/ 5 h 102"/>
              </a:gdLst>
              <a:ahLst/>
              <a:cxnLst>
                <a:cxn ang="0">
                  <a:pos x="T0" y="T1"/>
                </a:cxn>
                <a:cxn ang="0">
                  <a:pos x="T2" y="T3"/>
                </a:cxn>
                <a:cxn ang="0">
                  <a:pos x="T4" y="T5"/>
                </a:cxn>
                <a:cxn ang="0">
                  <a:pos x="T6" y="T7"/>
                </a:cxn>
                <a:cxn ang="0">
                  <a:pos x="T8" y="T9"/>
                </a:cxn>
              </a:cxnLst>
              <a:rect l="0" t="0" r="r" b="b"/>
              <a:pathLst>
                <a:path w="70" h="102">
                  <a:moveTo>
                    <a:pt x="50" y="5"/>
                  </a:moveTo>
                  <a:cubicBezTo>
                    <a:pt x="35" y="0"/>
                    <a:pt x="16" y="17"/>
                    <a:pt x="8" y="42"/>
                  </a:cubicBezTo>
                  <a:cubicBezTo>
                    <a:pt x="0" y="67"/>
                    <a:pt x="5" y="92"/>
                    <a:pt x="20" y="97"/>
                  </a:cubicBezTo>
                  <a:cubicBezTo>
                    <a:pt x="34" y="102"/>
                    <a:pt x="53" y="85"/>
                    <a:pt x="61" y="59"/>
                  </a:cubicBezTo>
                  <a:cubicBezTo>
                    <a:pt x="70" y="34"/>
                    <a:pt x="65" y="10"/>
                    <a:pt x="50" y="5"/>
                  </a:cubicBezTo>
                  <a:close/>
                </a:path>
              </a:pathLst>
            </a:custGeom>
            <a:solidFill>
              <a:srgbClr val="FFDBB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183"/>
            <p:cNvSpPr>
              <a:spLocks/>
            </p:cNvSpPr>
            <p:nvPr/>
          </p:nvSpPr>
          <p:spPr bwMode="auto">
            <a:xfrm>
              <a:off x="3722688" y="3437732"/>
              <a:ext cx="354013" cy="434975"/>
            </a:xfrm>
            <a:custGeom>
              <a:avLst/>
              <a:gdLst>
                <a:gd name="T0" fmla="*/ 116 w 220"/>
                <a:gd name="T1" fmla="*/ 0 h 271"/>
                <a:gd name="T2" fmla="*/ 0 w 220"/>
                <a:gd name="T3" fmla="*/ 35 h 271"/>
                <a:gd name="T4" fmla="*/ 44 w 220"/>
                <a:gd name="T5" fmla="*/ 271 h 271"/>
                <a:gd name="T6" fmla="*/ 202 w 220"/>
                <a:gd name="T7" fmla="*/ 271 h 271"/>
                <a:gd name="T8" fmla="*/ 220 w 220"/>
                <a:gd name="T9" fmla="*/ 36 h 271"/>
                <a:gd name="T10" fmla="*/ 116 w 220"/>
                <a:gd name="T11" fmla="*/ 0 h 271"/>
              </a:gdLst>
              <a:ahLst/>
              <a:cxnLst>
                <a:cxn ang="0">
                  <a:pos x="T0" y="T1"/>
                </a:cxn>
                <a:cxn ang="0">
                  <a:pos x="T2" y="T3"/>
                </a:cxn>
                <a:cxn ang="0">
                  <a:pos x="T4" y="T5"/>
                </a:cxn>
                <a:cxn ang="0">
                  <a:pos x="T6" y="T7"/>
                </a:cxn>
                <a:cxn ang="0">
                  <a:pos x="T8" y="T9"/>
                </a:cxn>
                <a:cxn ang="0">
                  <a:pos x="T10" y="T11"/>
                </a:cxn>
              </a:cxnLst>
              <a:rect l="0" t="0" r="r" b="b"/>
              <a:pathLst>
                <a:path w="220" h="271">
                  <a:moveTo>
                    <a:pt x="116" y="0"/>
                  </a:moveTo>
                  <a:cubicBezTo>
                    <a:pt x="116" y="0"/>
                    <a:pt x="0" y="28"/>
                    <a:pt x="0" y="35"/>
                  </a:cubicBezTo>
                  <a:cubicBezTo>
                    <a:pt x="0" y="42"/>
                    <a:pt x="44" y="271"/>
                    <a:pt x="44" y="271"/>
                  </a:cubicBezTo>
                  <a:cubicBezTo>
                    <a:pt x="202" y="271"/>
                    <a:pt x="202" y="271"/>
                    <a:pt x="202" y="271"/>
                  </a:cubicBezTo>
                  <a:cubicBezTo>
                    <a:pt x="220" y="36"/>
                    <a:pt x="220" y="36"/>
                    <a:pt x="220" y="36"/>
                  </a:cubicBezTo>
                  <a:cubicBezTo>
                    <a:pt x="116" y="0"/>
                    <a:pt x="116" y="0"/>
                    <a:pt x="116" y="0"/>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184"/>
            <p:cNvSpPr>
              <a:spLocks/>
            </p:cNvSpPr>
            <p:nvPr/>
          </p:nvSpPr>
          <p:spPr bwMode="auto">
            <a:xfrm>
              <a:off x="3598863" y="3312319"/>
              <a:ext cx="234950" cy="560388"/>
            </a:xfrm>
            <a:custGeom>
              <a:avLst/>
              <a:gdLst>
                <a:gd name="T0" fmla="*/ 111 w 148"/>
                <a:gd name="T1" fmla="*/ 0 h 353"/>
                <a:gd name="T2" fmla="*/ 111 w 148"/>
                <a:gd name="T3" fmla="*/ 38 h 353"/>
                <a:gd name="T4" fmla="*/ 148 w 148"/>
                <a:gd name="T5" fmla="*/ 353 h 353"/>
                <a:gd name="T6" fmla="*/ 84 w 148"/>
                <a:gd name="T7" fmla="*/ 353 h 353"/>
                <a:gd name="T8" fmla="*/ 15 w 148"/>
                <a:gd name="T9" fmla="*/ 213 h 353"/>
                <a:gd name="T10" fmla="*/ 81 w 148"/>
                <a:gd name="T11" fmla="*/ 168 h 353"/>
                <a:gd name="T12" fmla="*/ 0 w 148"/>
                <a:gd name="T13" fmla="*/ 131 h 353"/>
                <a:gd name="T14" fmla="*/ 75 w 148"/>
                <a:gd name="T15" fmla="*/ 16 h 353"/>
                <a:gd name="T16" fmla="*/ 111 w 148"/>
                <a:gd name="T17"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353">
                  <a:moveTo>
                    <a:pt x="111" y="0"/>
                  </a:moveTo>
                  <a:lnTo>
                    <a:pt x="111" y="38"/>
                  </a:lnTo>
                  <a:lnTo>
                    <a:pt x="148" y="353"/>
                  </a:lnTo>
                  <a:lnTo>
                    <a:pt x="84" y="353"/>
                  </a:lnTo>
                  <a:lnTo>
                    <a:pt x="15" y="213"/>
                  </a:lnTo>
                  <a:lnTo>
                    <a:pt x="81" y="168"/>
                  </a:lnTo>
                  <a:lnTo>
                    <a:pt x="0" y="131"/>
                  </a:lnTo>
                  <a:lnTo>
                    <a:pt x="75" y="16"/>
                  </a:lnTo>
                  <a:lnTo>
                    <a:pt x="111" y="0"/>
                  </a:lnTo>
                  <a:close/>
                </a:path>
              </a:pathLst>
            </a:custGeom>
            <a:solidFill>
              <a:srgbClr val="605F5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85"/>
            <p:cNvSpPr>
              <a:spLocks/>
            </p:cNvSpPr>
            <p:nvPr/>
          </p:nvSpPr>
          <p:spPr bwMode="auto">
            <a:xfrm>
              <a:off x="3984625" y="3312319"/>
              <a:ext cx="233363" cy="560388"/>
            </a:xfrm>
            <a:custGeom>
              <a:avLst/>
              <a:gdLst>
                <a:gd name="T0" fmla="*/ 36 w 147"/>
                <a:gd name="T1" fmla="*/ 0 h 353"/>
                <a:gd name="T2" fmla="*/ 36 w 147"/>
                <a:gd name="T3" fmla="*/ 38 h 353"/>
                <a:gd name="T4" fmla="*/ 0 w 147"/>
                <a:gd name="T5" fmla="*/ 353 h 353"/>
                <a:gd name="T6" fmla="*/ 63 w 147"/>
                <a:gd name="T7" fmla="*/ 353 h 353"/>
                <a:gd name="T8" fmla="*/ 131 w 147"/>
                <a:gd name="T9" fmla="*/ 213 h 353"/>
                <a:gd name="T10" fmla="*/ 66 w 147"/>
                <a:gd name="T11" fmla="*/ 168 h 353"/>
                <a:gd name="T12" fmla="*/ 147 w 147"/>
                <a:gd name="T13" fmla="*/ 131 h 353"/>
                <a:gd name="T14" fmla="*/ 81 w 147"/>
                <a:gd name="T15" fmla="*/ 19 h 353"/>
                <a:gd name="T16" fmla="*/ 36 w 147"/>
                <a:gd name="T17"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 h="353">
                  <a:moveTo>
                    <a:pt x="36" y="0"/>
                  </a:moveTo>
                  <a:lnTo>
                    <a:pt x="36" y="38"/>
                  </a:lnTo>
                  <a:lnTo>
                    <a:pt x="0" y="353"/>
                  </a:lnTo>
                  <a:lnTo>
                    <a:pt x="63" y="353"/>
                  </a:lnTo>
                  <a:lnTo>
                    <a:pt x="131" y="213"/>
                  </a:lnTo>
                  <a:lnTo>
                    <a:pt x="66" y="168"/>
                  </a:lnTo>
                  <a:lnTo>
                    <a:pt x="147" y="131"/>
                  </a:lnTo>
                  <a:lnTo>
                    <a:pt x="81" y="19"/>
                  </a:lnTo>
                  <a:lnTo>
                    <a:pt x="36" y="0"/>
                  </a:lnTo>
                  <a:close/>
                </a:path>
              </a:pathLst>
            </a:custGeom>
            <a:solidFill>
              <a:srgbClr val="605F5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186"/>
            <p:cNvSpPr>
              <a:spLocks/>
            </p:cNvSpPr>
            <p:nvPr/>
          </p:nvSpPr>
          <p:spPr bwMode="auto">
            <a:xfrm>
              <a:off x="3851275" y="3437732"/>
              <a:ext cx="115888" cy="112713"/>
            </a:xfrm>
            <a:custGeom>
              <a:avLst/>
              <a:gdLst>
                <a:gd name="T0" fmla="*/ 0 w 72"/>
                <a:gd name="T1" fmla="*/ 39 h 70"/>
                <a:gd name="T2" fmla="*/ 20 w 72"/>
                <a:gd name="T3" fmla="*/ 70 h 70"/>
                <a:gd name="T4" fmla="*/ 51 w 72"/>
                <a:gd name="T5" fmla="*/ 70 h 70"/>
                <a:gd name="T6" fmla="*/ 72 w 72"/>
                <a:gd name="T7" fmla="*/ 39 h 70"/>
                <a:gd name="T8" fmla="*/ 36 w 72"/>
                <a:gd name="T9" fmla="*/ 0 h 70"/>
                <a:gd name="T10" fmla="*/ 0 w 72"/>
                <a:gd name="T11" fmla="*/ 39 h 70"/>
              </a:gdLst>
              <a:ahLst/>
              <a:cxnLst>
                <a:cxn ang="0">
                  <a:pos x="T0" y="T1"/>
                </a:cxn>
                <a:cxn ang="0">
                  <a:pos x="T2" y="T3"/>
                </a:cxn>
                <a:cxn ang="0">
                  <a:pos x="T4" y="T5"/>
                </a:cxn>
                <a:cxn ang="0">
                  <a:pos x="T6" y="T7"/>
                </a:cxn>
                <a:cxn ang="0">
                  <a:pos x="T8" y="T9"/>
                </a:cxn>
                <a:cxn ang="0">
                  <a:pos x="T10" y="T11"/>
                </a:cxn>
              </a:cxnLst>
              <a:rect l="0" t="0" r="r" b="b"/>
              <a:pathLst>
                <a:path w="72" h="70">
                  <a:moveTo>
                    <a:pt x="0" y="39"/>
                  </a:moveTo>
                  <a:cubicBezTo>
                    <a:pt x="20" y="70"/>
                    <a:pt x="20" y="70"/>
                    <a:pt x="20" y="70"/>
                  </a:cubicBezTo>
                  <a:cubicBezTo>
                    <a:pt x="30" y="70"/>
                    <a:pt x="41" y="70"/>
                    <a:pt x="51" y="70"/>
                  </a:cubicBezTo>
                  <a:cubicBezTo>
                    <a:pt x="72" y="39"/>
                    <a:pt x="72" y="39"/>
                    <a:pt x="72" y="39"/>
                  </a:cubicBezTo>
                  <a:cubicBezTo>
                    <a:pt x="36" y="0"/>
                    <a:pt x="36" y="0"/>
                    <a:pt x="36" y="0"/>
                  </a:cubicBezTo>
                  <a:cubicBezTo>
                    <a:pt x="0" y="39"/>
                    <a:pt x="0" y="39"/>
                    <a:pt x="0" y="39"/>
                  </a:cubicBezTo>
                </a:path>
              </a:pathLst>
            </a:custGeom>
            <a:solidFill>
              <a:srgbClr val="C9383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87"/>
            <p:cNvSpPr>
              <a:spLocks/>
            </p:cNvSpPr>
            <p:nvPr/>
          </p:nvSpPr>
          <p:spPr bwMode="auto">
            <a:xfrm>
              <a:off x="3836988" y="3550444"/>
              <a:ext cx="142875" cy="322263"/>
            </a:xfrm>
            <a:custGeom>
              <a:avLst/>
              <a:gdLst>
                <a:gd name="T0" fmla="*/ 29 w 90"/>
                <a:gd name="T1" fmla="*/ 0 h 203"/>
                <a:gd name="T2" fmla="*/ 0 w 90"/>
                <a:gd name="T3" fmla="*/ 203 h 203"/>
                <a:gd name="T4" fmla="*/ 90 w 90"/>
                <a:gd name="T5" fmla="*/ 203 h 203"/>
                <a:gd name="T6" fmla="*/ 61 w 90"/>
                <a:gd name="T7" fmla="*/ 0 h 203"/>
                <a:gd name="T8" fmla="*/ 29 w 90"/>
                <a:gd name="T9" fmla="*/ 0 h 203"/>
              </a:gdLst>
              <a:ahLst/>
              <a:cxnLst>
                <a:cxn ang="0">
                  <a:pos x="T0" y="T1"/>
                </a:cxn>
                <a:cxn ang="0">
                  <a:pos x="T2" y="T3"/>
                </a:cxn>
                <a:cxn ang="0">
                  <a:pos x="T4" y="T5"/>
                </a:cxn>
                <a:cxn ang="0">
                  <a:pos x="T6" y="T7"/>
                </a:cxn>
                <a:cxn ang="0">
                  <a:pos x="T8" y="T9"/>
                </a:cxn>
              </a:cxnLst>
              <a:rect l="0" t="0" r="r" b="b"/>
              <a:pathLst>
                <a:path w="90" h="203">
                  <a:moveTo>
                    <a:pt x="29" y="0"/>
                  </a:moveTo>
                  <a:lnTo>
                    <a:pt x="0" y="203"/>
                  </a:lnTo>
                  <a:lnTo>
                    <a:pt x="90" y="203"/>
                  </a:lnTo>
                  <a:lnTo>
                    <a:pt x="61" y="0"/>
                  </a:lnTo>
                  <a:lnTo>
                    <a:pt x="29" y="0"/>
                  </a:lnTo>
                  <a:close/>
                </a:path>
              </a:pathLst>
            </a:custGeom>
            <a:solidFill>
              <a:srgbClr val="C9383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188"/>
            <p:cNvSpPr>
              <a:spLocks/>
            </p:cNvSpPr>
            <p:nvPr/>
          </p:nvSpPr>
          <p:spPr bwMode="auto">
            <a:xfrm>
              <a:off x="3836988" y="3550444"/>
              <a:ext cx="142875" cy="322263"/>
            </a:xfrm>
            <a:custGeom>
              <a:avLst/>
              <a:gdLst>
                <a:gd name="T0" fmla="*/ 29 w 90"/>
                <a:gd name="T1" fmla="*/ 0 h 203"/>
                <a:gd name="T2" fmla="*/ 0 w 90"/>
                <a:gd name="T3" fmla="*/ 203 h 203"/>
                <a:gd name="T4" fmla="*/ 90 w 90"/>
                <a:gd name="T5" fmla="*/ 203 h 203"/>
                <a:gd name="T6" fmla="*/ 61 w 90"/>
                <a:gd name="T7" fmla="*/ 0 h 203"/>
                <a:gd name="T8" fmla="*/ 29 w 90"/>
                <a:gd name="T9" fmla="*/ 0 h 203"/>
              </a:gdLst>
              <a:ahLst/>
              <a:cxnLst>
                <a:cxn ang="0">
                  <a:pos x="T0" y="T1"/>
                </a:cxn>
                <a:cxn ang="0">
                  <a:pos x="T2" y="T3"/>
                </a:cxn>
                <a:cxn ang="0">
                  <a:pos x="T4" y="T5"/>
                </a:cxn>
                <a:cxn ang="0">
                  <a:pos x="T6" y="T7"/>
                </a:cxn>
                <a:cxn ang="0">
                  <a:pos x="T8" y="T9"/>
                </a:cxn>
              </a:cxnLst>
              <a:rect l="0" t="0" r="r" b="b"/>
              <a:pathLst>
                <a:path w="90" h="203">
                  <a:moveTo>
                    <a:pt x="29" y="0"/>
                  </a:moveTo>
                  <a:lnTo>
                    <a:pt x="0" y="203"/>
                  </a:lnTo>
                  <a:lnTo>
                    <a:pt x="90" y="203"/>
                  </a:lnTo>
                  <a:lnTo>
                    <a:pt x="61" y="0"/>
                  </a:lnTo>
                  <a:lnTo>
                    <a:pt x="2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89"/>
            <p:cNvSpPr>
              <a:spLocks/>
            </p:cNvSpPr>
            <p:nvPr/>
          </p:nvSpPr>
          <p:spPr bwMode="auto">
            <a:xfrm>
              <a:off x="3762375" y="3271044"/>
              <a:ext cx="146050" cy="282575"/>
            </a:xfrm>
            <a:custGeom>
              <a:avLst/>
              <a:gdLst>
                <a:gd name="T0" fmla="*/ 8 w 92"/>
                <a:gd name="T1" fmla="*/ 0 h 178"/>
                <a:gd name="T2" fmla="*/ 0 w 92"/>
                <a:gd name="T3" fmla="*/ 29 h 178"/>
                <a:gd name="T4" fmla="*/ 21 w 92"/>
                <a:gd name="T5" fmla="*/ 178 h 178"/>
                <a:gd name="T6" fmla="*/ 92 w 92"/>
                <a:gd name="T7" fmla="*/ 105 h 178"/>
                <a:gd name="T8" fmla="*/ 8 w 92"/>
                <a:gd name="T9" fmla="*/ 0 h 178"/>
              </a:gdLst>
              <a:ahLst/>
              <a:cxnLst>
                <a:cxn ang="0">
                  <a:pos x="T0" y="T1"/>
                </a:cxn>
                <a:cxn ang="0">
                  <a:pos x="T2" y="T3"/>
                </a:cxn>
                <a:cxn ang="0">
                  <a:pos x="T4" y="T5"/>
                </a:cxn>
                <a:cxn ang="0">
                  <a:pos x="T6" y="T7"/>
                </a:cxn>
                <a:cxn ang="0">
                  <a:pos x="T8" y="T9"/>
                </a:cxn>
              </a:cxnLst>
              <a:rect l="0" t="0" r="r" b="b"/>
              <a:pathLst>
                <a:path w="92" h="178">
                  <a:moveTo>
                    <a:pt x="8" y="0"/>
                  </a:moveTo>
                  <a:lnTo>
                    <a:pt x="0" y="29"/>
                  </a:lnTo>
                  <a:lnTo>
                    <a:pt x="21" y="178"/>
                  </a:lnTo>
                  <a:lnTo>
                    <a:pt x="92" y="105"/>
                  </a:lnTo>
                  <a:lnTo>
                    <a:pt x="8" y="0"/>
                  </a:lnTo>
                  <a:close/>
                </a:path>
              </a:pathLst>
            </a:custGeom>
            <a:solidFill>
              <a:srgbClr val="EDEDE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190"/>
            <p:cNvSpPr>
              <a:spLocks/>
            </p:cNvSpPr>
            <p:nvPr/>
          </p:nvSpPr>
          <p:spPr bwMode="auto">
            <a:xfrm>
              <a:off x="3762375" y="3271044"/>
              <a:ext cx="146050" cy="282575"/>
            </a:xfrm>
            <a:custGeom>
              <a:avLst/>
              <a:gdLst>
                <a:gd name="T0" fmla="*/ 8 w 92"/>
                <a:gd name="T1" fmla="*/ 0 h 178"/>
                <a:gd name="T2" fmla="*/ 0 w 92"/>
                <a:gd name="T3" fmla="*/ 29 h 178"/>
                <a:gd name="T4" fmla="*/ 21 w 92"/>
                <a:gd name="T5" fmla="*/ 178 h 178"/>
                <a:gd name="T6" fmla="*/ 92 w 92"/>
                <a:gd name="T7" fmla="*/ 105 h 178"/>
                <a:gd name="T8" fmla="*/ 8 w 92"/>
                <a:gd name="T9" fmla="*/ 0 h 178"/>
              </a:gdLst>
              <a:ahLst/>
              <a:cxnLst>
                <a:cxn ang="0">
                  <a:pos x="T0" y="T1"/>
                </a:cxn>
                <a:cxn ang="0">
                  <a:pos x="T2" y="T3"/>
                </a:cxn>
                <a:cxn ang="0">
                  <a:pos x="T4" y="T5"/>
                </a:cxn>
                <a:cxn ang="0">
                  <a:pos x="T6" y="T7"/>
                </a:cxn>
                <a:cxn ang="0">
                  <a:pos x="T8" y="T9"/>
                </a:cxn>
              </a:cxnLst>
              <a:rect l="0" t="0" r="r" b="b"/>
              <a:pathLst>
                <a:path w="92" h="178">
                  <a:moveTo>
                    <a:pt x="8" y="0"/>
                  </a:moveTo>
                  <a:lnTo>
                    <a:pt x="0" y="29"/>
                  </a:lnTo>
                  <a:lnTo>
                    <a:pt x="21" y="178"/>
                  </a:lnTo>
                  <a:lnTo>
                    <a:pt x="92" y="105"/>
                  </a:lnTo>
                  <a:lnTo>
                    <a:pt x="8"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91"/>
            <p:cNvSpPr>
              <a:spLocks/>
            </p:cNvSpPr>
            <p:nvPr/>
          </p:nvSpPr>
          <p:spPr bwMode="auto">
            <a:xfrm>
              <a:off x="3775075" y="3215482"/>
              <a:ext cx="266700" cy="92075"/>
            </a:xfrm>
            <a:custGeom>
              <a:avLst/>
              <a:gdLst>
                <a:gd name="T0" fmla="*/ 0 w 167"/>
                <a:gd name="T1" fmla="*/ 0 h 58"/>
                <a:gd name="T2" fmla="*/ 0 w 167"/>
                <a:gd name="T3" fmla="*/ 6 h 58"/>
                <a:gd name="T4" fmla="*/ 84 w 167"/>
                <a:gd name="T5" fmla="*/ 58 h 58"/>
                <a:gd name="T6" fmla="*/ 86 w 167"/>
                <a:gd name="T7" fmla="*/ 58 h 58"/>
                <a:gd name="T8" fmla="*/ 167 w 167"/>
                <a:gd name="T9" fmla="*/ 9 h 58"/>
                <a:gd name="T10" fmla="*/ 167 w 167"/>
                <a:gd name="T11" fmla="*/ 0 h 58"/>
                <a:gd name="T12" fmla="*/ 0 w 167"/>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67" h="58">
                  <a:moveTo>
                    <a:pt x="0" y="0"/>
                  </a:moveTo>
                  <a:cubicBezTo>
                    <a:pt x="0" y="6"/>
                    <a:pt x="0" y="6"/>
                    <a:pt x="0" y="6"/>
                  </a:cubicBezTo>
                  <a:cubicBezTo>
                    <a:pt x="0" y="6"/>
                    <a:pt x="43" y="56"/>
                    <a:pt x="84" y="58"/>
                  </a:cubicBezTo>
                  <a:cubicBezTo>
                    <a:pt x="84" y="58"/>
                    <a:pt x="85" y="58"/>
                    <a:pt x="86" y="58"/>
                  </a:cubicBezTo>
                  <a:cubicBezTo>
                    <a:pt x="126" y="58"/>
                    <a:pt x="167" y="9"/>
                    <a:pt x="167" y="9"/>
                  </a:cubicBezTo>
                  <a:cubicBezTo>
                    <a:pt x="167" y="0"/>
                    <a:pt x="167" y="0"/>
                    <a:pt x="167" y="0"/>
                  </a:cubicBezTo>
                  <a:cubicBezTo>
                    <a:pt x="0" y="0"/>
                    <a:pt x="0" y="0"/>
                    <a:pt x="0" y="0"/>
                  </a:cubicBezTo>
                </a:path>
              </a:pathLst>
            </a:custGeom>
            <a:solidFill>
              <a:srgbClr val="CCAF9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92"/>
            <p:cNvSpPr>
              <a:spLocks/>
            </p:cNvSpPr>
            <p:nvPr/>
          </p:nvSpPr>
          <p:spPr bwMode="auto">
            <a:xfrm>
              <a:off x="3582988" y="2442369"/>
              <a:ext cx="685800" cy="682625"/>
            </a:xfrm>
            <a:custGeom>
              <a:avLst/>
              <a:gdLst>
                <a:gd name="T0" fmla="*/ 335 w 427"/>
                <a:gd name="T1" fmla="*/ 61 h 425"/>
                <a:gd name="T2" fmla="*/ 403 w 427"/>
                <a:gd name="T3" fmla="*/ 129 h 425"/>
                <a:gd name="T4" fmla="*/ 207 w 427"/>
                <a:gd name="T5" fmla="*/ 424 h 425"/>
                <a:gd name="T6" fmla="*/ 33 w 427"/>
                <a:gd name="T7" fmla="*/ 332 h 425"/>
                <a:gd name="T8" fmla="*/ 50 w 427"/>
                <a:gd name="T9" fmla="*/ 82 h 425"/>
                <a:gd name="T10" fmla="*/ 335 w 427"/>
                <a:gd name="T11" fmla="*/ 61 h 425"/>
              </a:gdLst>
              <a:ahLst/>
              <a:cxnLst>
                <a:cxn ang="0">
                  <a:pos x="T0" y="T1"/>
                </a:cxn>
                <a:cxn ang="0">
                  <a:pos x="T2" y="T3"/>
                </a:cxn>
                <a:cxn ang="0">
                  <a:pos x="T4" y="T5"/>
                </a:cxn>
                <a:cxn ang="0">
                  <a:pos x="T6" y="T7"/>
                </a:cxn>
                <a:cxn ang="0">
                  <a:pos x="T8" y="T9"/>
                </a:cxn>
                <a:cxn ang="0">
                  <a:pos x="T10" y="T11"/>
                </a:cxn>
              </a:cxnLst>
              <a:rect l="0" t="0" r="r" b="b"/>
              <a:pathLst>
                <a:path w="427" h="425">
                  <a:moveTo>
                    <a:pt x="335" y="61"/>
                  </a:moveTo>
                  <a:cubicBezTo>
                    <a:pt x="373" y="67"/>
                    <a:pt x="394" y="93"/>
                    <a:pt x="403" y="129"/>
                  </a:cubicBezTo>
                  <a:cubicBezTo>
                    <a:pt x="427" y="221"/>
                    <a:pt x="377" y="422"/>
                    <a:pt x="207" y="424"/>
                  </a:cubicBezTo>
                  <a:cubicBezTo>
                    <a:pt x="119" y="425"/>
                    <a:pt x="56" y="403"/>
                    <a:pt x="33" y="332"/>
                  </a:cubicBezTo>
                  <a:cubicBezTo>
                    <a:pt x="10" y="261"/>
                    <a:pt x="0" y="146"/>
                    <a:pt x="50" y="82"/>
                  </a:cubicBezTo>
                  <a:cubicBezTo>
                    <a:pt x="113" y="1"/>
                    <a:pt x="246" y="0"/>
                    <a:pt x="335" y="61"/>
                  </a:cubicBezTo>
                  <a:close/>
                </a:path>
              </a:pathLst>
            </a:custGeom>
            <a:solidFill>
              <a:srgbClr val="755A4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93"/>
            <p:cNvSpPr>
              <a:spLocks/>
            </p:cNvSpPr>
            <p:nvPr/>
          </p:nvSpPr>
          <p:spPr bwMode="auto">
            <a:xfrm>
              <a:off x="3497263" y="2518569"/>
              <a:ext cx="822325" cy="758825"/>
            </a:xfrm>
            <a:custGeom>
              <a:avLst/>
              <a:gdLst>
                <a:gd name="T0" fmla="*/ 257 w 513"/>
                <a:gd name="T1" fmla="*/ 0 h 473"/>
                <a:gd name="T2" fmla="*/ 115 w 513"/>
                <a:gd name="T3" fmla="*/ 378 h 473"/>
                <a:gd name="T4" fmla="*/ 257 w 513"/>
                <a:gd name="T5" fmla="*/ 473 h 473"/>
                <a:gd name="T6" fmla="*/ 398 w 513"/>
                <a:gd name="T7" fmla="*/ 378 h 473"/>
                <a:gd name="T8" fmla="*/ 257 w 513"/>
                <a:gd name="T9" fmla="*/ 0 h 473"/>
              </a:gdLst>
              <a:ahLst/>
              <a:cxnLst>
                <a:cxn ang="0">
                  <a:pos x="T0" y="T1"/>
                </a:cxn>
                <a:cxn ang="0">
                  <a:pos x="T2" y="T3"/>
                </a:cxn>
                <a:cxn ang="0">
                  <a:pos x="T4" y="T5"/>
                </a:cxn>
                <a:cxn ang="0">
                  <a:pos x="T6" y="T7"/>
                </a:cxn>
                <a:cxn ang="0">
                  <a:pos x="T8" y="T9"/>
                </a:cxn>
              </a:cxnLst>
              <a:rect l="0" t="0" r="r" b="b"/>
              <a:pathLst>
                <a:path w="513" h="473">
                  <a:moveTo>
                    <a:pt x="257" y="0"/>
                  </a:moveTo>
                  <a:cubicBezTo>
                    <a:pt x="0" y="0"/>
                    <a:pt x="99" y="351"/>
                    <a:pt x="115" y="378"/>
                  </a:cubicBezTo>
                  <a:cubicBezTo>
                    <a:pt x="134" y="408"/>
                    <a:pt x="215" y="473"/>
                    <a:pt x="257" y="473"/>
                  </a:cubicBezTo>
                  <a:cubicBezTo>
                    <a:pt x="298" y="473"/>
                    <a:pt x="380" y="408"/>
                    <a:pt x="398" y="378"/>
                  </a:cubicBezTo>
                  <a:cubicBezTo>
                    <a:pt x="415" y="351"/>
                    <a:pt x="513" y="0"/>
                    <a:pt x="257" y="0"/>
                  </a:cubicBezTo>
                  <a:close/>
                </a:path>
              </a:pathLst>
            </a:custGeom>
            <a:solidFill>
              <a:srgbClr val="FFDBB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94"/>
            <p:cNvSpPr>
              <a:spLocks/>
            </p:cNvSpPr>
            <p:nvPr/>
          </p:nvSpPr>
          <p:spPr bwMode="auto">
            <a:xfrm>
              <a:off x="3560763" y="2497932"/>
              <a:ext cx="692150" cy="449263"/>
            </a:xfrm>
            <a:custGeom>
              <a:avLst/>
              <a:gdLst>
                <a:gd name="T0" fmla="*/ 93 w 431"/>
                <a:gd name="T1" fmla="*/ 123 h 280"/>
                <a:gd name="T2" fmla="*/ 215 w 431"/>
                <a:gd name="T3" fmla="*/ 127 h 280"/>
                <a:gd name="T4" fmla="*/ 392 w 431"/>
                <a:gd name="T5" fmla="*/ 247 h 280"/>
                <a:gd name="T6" fmla="*/ 223 w 431"/>
                <a:gd name="T7" fmla="*/ 7 h 280"/>
                <a:gd name="T8" fmla="*/ 44 w 431"/>
                <a:gd name="T9" fmla="*/ 280 h 280"/>
                <a:gd name="T10" fmla="*/ 93 w 431"/>
                <a:gd name="T11" fmla="*/ 123 h 280"/>
              </a:gdLst>
              <a:ahLst/>
              <a:cxnLst>
                <a:cxn ang="0">
                  <a:pos x="T0" y="T1"/>
                </a:cxn>
                <a:cxn ang="0">
                  <a:pos x="T2" y="T3"/>
                </a:cxn>
                <a:cxn ang="0">
                  <a:pos x="T4" y="T5"/>
                </a:cxn>
                <a:cxn ang="0">
                  <a:pos x="T6" y="T7"/>
                </a:cxn>
                <a:cxn ang="0">
                  <a:pos x="T8" y="T9"/>
                </a:cxn>
                <a:cxn ang="0">
                  <a:pos x="T10" y="T11"/>
                </a:cxn>
              </a:cxnLst>
              <a:rect l="0" t="0" r="r" b="b"/>
              <a:pathLst>
                <a:path w="431" h="280">
                  <a:moveTo>
                    <a:pt x="93" y="123"/>
                  </a:moveTo>
                  <a:cubicBezTo>
                    <a:pt x="138" y="151"/>
                    <a:pt x="174" y="109"/>
                    <a:pt x="215" y="127"/>
                  </a:cubicBezTo>
                  <a:cubicBezTo>
                    <a:pt x="256" y="145"/>
                    <a:pt x="368" y="59"/>
                    <a:pt x="392" y="247"/>
                  </a:cubicBezTo>
                  <a:cubicBezTo>
                    <a:pt x="431" y="111"/>
                    <a:pt x="372" y="14"/>
                    <a:pt x="223" y="7"/>
                  </a:cubicBezTo>
                  <a:cubicBezTo>
                    <a:pt x="64" y="0"/>
                    <a:pt x="0" y="145"/>
                    <a:pt x="44" y="280"/>
                  </a:cubicBezTo>
                  <a:cubicBezTo>
                    <a:pt x="41" y="207"/>
                    <a:pt x="59" y="159"/>
                    <a:pt x="93" y="123"/>
                  </a:cubicBezTo>
                  <a:close/>
                </a:path>
              </a:pathLst>
            </a:custGeom>
            <a:solidFill>
              <a:srgbClr val="755A4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95"/>
            <p:cNvSpPr>
              <a:spLocks/>
            </p:cNvSpPr>
            <p:nvPr/>
          </p:nvSpPr>
          <p:spPr bwMode="auto">
            <a:xfrm>
              <a:off x="3703638" y="2658269"/>
              <a:ext cx="261938" cy="63500"/>
            </a:xfrm>
            <a:custGeom>
              <a:avLst/>
              <a:gdLst>
                <a:gd name="T0" fmla="*/ 0 w 163"/>
                <a:gd name="T1" fmla="*/ 11 h 40"/>
                <a:gd name="T2" fmla="*/ 58 w 163"/>
                <a:gd name="T3" fmla="*/ 39 h 40"/>
                <a:gd name="T4" fmla="*/ 104 w 163"/>
                <a:gd name="T5" fmla="*/ 33 h 40"/>
                <a:gd name="T6" fmla="*/ 162 w 163"/>
                <a:gd name="T7" fmla="*/ 9 h 40"/>
                <a:gd name="T8" fmla="*/ 161 w 163"/>
                <a:gd name="T9" fmla="*/ 4 h 40"/>
                <a:gd name="T10" fmla="*/ 73 w 163"/>
                <a:gd name="T11" fmla="*/ 26 h 40"/>
                <a:gd name="T12" fmla="*/ 3 w 163"/>
                <a:gd name="T13" fmla="*/ 10 h 40"/>
                <a:gd name="T14" fmla="*/ 0 w 163"/>
                <a:gd name="T15" fmla="*/ 11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3" h="40">
                  <a:moveTo>
                    <a:pt x="0" y="11"/>
                  </a:moveTo>
                  <a:cubicBezTo>
                    <a:pt x="1" y="35"/>
                    <a:pt x="41" y="38"/>
                    <a:pt x="58" y="39"/>
                  </a:cubicBezTo>
                  <a:cubicBezTo>
                    <a:pt x="74" y="40"/>
                    <a:pt x="89" y="38"/>
                    <a:pt x="104" y="33"/>
                  </a:cubicBezTo>
                  <a:cubicBezTo>
                    <a:pt x="123" y="28"/>
                    <a:pt x="147" y="21"/>
                    <a:pt x="162" y="9"/>
                  </a:cubicBezTo>
                  <a:cubicBezTo>
                    <a:pt x="163" y="7"/>
                    <a:pt x="163" y="5"/>
                    <a:pt x="161" y="4"/>
                  </a:cubicBezTo>
                  <a:cubicBezTo>
                    <a:pt x="132" y="0"/>
                    <a:pt x="102" y="23"/>
                    <a:pt x="73" y="26"/>
                  </a:cubicBezTo>
                  <a:cubicBezTo>
                    <a:pt x="50" y="28"/>
                    <a:pt x="20" y="25"/>
                    <a:pt x="3" y="10"/>
                  </a:cubicBezTo>
                  <a:cubicBezTo>
                    <a:pt x="1" y="9"/>
                    <a:pt x="0" y="9"/>
                    <a:pt x="0" y="11"/>
                  </a:cubicBezTo>
                  <a:close/>
                </a:path>
              </a:pathLst>
            </a:custGeom>
            <a:solidFill>
              <a:srgbClr val="755A4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96"/>
            <p:cNvSpPr>
              <a:spLocks noEditPoints="1"/>
            </p:cNvSpPr>
            <p:nvPr/>
          </p:nvSpPr>
          <p:spPr bwMode="auto">
            <a:xfrm>
              <a:off x="3659188" y="2859882"/>
              <a:ext cx="504825" cy="185738"/>
            </a:xfrm>
            <a:custGeom>
              <a:avLst/>
              <a:gdLst>
                <a:gd name="T0" fmla="*/ 235 w 315"/>
                <a:gd name="T1" fmla="*/ 114 h 115"/>
                <a:gd name="T2" fmla="*/ 240 w 315"/>
                <a:gd name="T3" fmla="*/ 114 h 115"/>
                <a:gd name="T4" fmla="*/ 296 w 315"/>
                <a:gd name="T5" fmla="*/ 68 h 115"/>
                <a:gd name="T6" fmla="*/ 308 w 315"/>
                <a:gd name="T7" fmla="*/ 30 h 115"/>
                <a:gd name="T8" fmla="*/ 314 w 315"/>
                <a:gd name="T9" fmla="*/ 16 h 115"/>
                <a:gd name="T10" fmla="*/ 306 w 315"/>
                <a:gd name="T11" fmla="*/ 6 h 115"/>
                <a:gd name="T12" fmla="*/ 237 w 315"/>
                <a:gd name="T13" fmla="*/ 2 h 115"/>
                <a:gd name="T14" fmla="*/ 237 w 315"/>
                <a:gd name="T15" fmla="*/ 9 h 115"/>
                <a:gd name="T16" fmla="*/ 284 w 315"/>
                <a:gd name="T17" fmla="*/ 14 h 115"/>
                <a:gd name="T18" fmla="*/ 282 w 315"/>
                <a:gd name="T19" fmla="*/ 85 h 115"/>
                <a:gd name="T20" fmla="*/ 235 w 315"/>
                <a:gd name="T21" fmla="*/ 107 h 115"/>
                <a:gd name="T22" fmla="*/ 235 w 315"/>
                <a:gd name="T23" fmla="*/ 114 h 115"/>
                <a:gd name="T24" fmla="*/ 157 w 315"/>
                <a:gd name="T25" fmla="*/ 15 h 115"/>
                <a:gd name="T26" fmla="*/ 83 w 315"/>
                <a:gd name="T27" fmla="*/ 2 h 115"/>
                <a:gd name="T28" fmla="*/ 78 w 315"/>
                <a:gd name="T29" fmla="*/ 2 h 115"/>
                <a:gd name="T30" fmla="*/ 77 w 315"/>
                <a:gd name="T31" fmla="*/ 9 h 115"/>
                <a:gd name="T32" fmla="*/ 129 w 315"/>
                <a:gd name="T33" fmla="*/ 27 h 115"/>
                <a:gd name="T34" fmla="*/ 99 w 315"/>
                <a:gd name="T35" fmla="*/ 103 h 115"/>
                <a:gd name="T36" fmla="*/ 76 w 315"/>
                <a:gd name="T37" fmla="*/ 108 h 115"/>
                <a:gd name="T38" fmla="*/ 75 w 315"/>
                <a:gd name="T39" fmla="*/ 114 h 115"/>
                <a:gd name="T40" fmla="*/ 129 w 315"/>
                <a:gd name="T41" fmla="*/ 80 h 115"/>
                <a:gd name="T42" fmla="*/ 157 w 315"/>
                <a:gd name="T43" fmla="*/ 41 h 115"/>
                <a:gd name="T44" fmla="*/ 182 w 315"/>
                <a:gd name="T45" fmla="*/ 79 h 115"/>
                <a:gd name="T46" fmla="*/ 235 w 315"/>
                <a:gd name="T47" fmla="*/ 114 h 115"/>
                <a:gd name="T48" fmla="*/ 235 w 315"/>
                <a:gd name="T49" fmla="*/ 107 h 115"/>
                <a:gd name="T50" fmla="*/ 211 w 315"/>
                <a:gd name="T51" fmla="*/ 102 h 115"/>
                <a:gd name="T52" fmla="*/ 185 w 315"/>
                <a:gd name="T53" fmla="*/ 26 h 115"/>
                <a:gd name="T54" fmla="*/ 237 w 315"/>
                <a:gd name="T55" fmla="*/ 9 h 115"/>
                <a:gd name="T56" fmla="*/ 237 w 315"/>
                <a:gd name="T57" fmla="*/ 2 h 115"/>
                <a:gd name="T58" fmla="*/ 232 w 315"/>
                <a:gd name="T59" fmla="*/ 2 h 115"/>
                <a:gd name="T60" fmla="*/ 157 w 315"/>
                <a:gd name="T61" fmla="*/ 15 h 115"/>
                <a:gd name="T62" fmla="*/ 78 w 315"/>
                <a:gd name="T63" fmla="*/ 2 h 115"/>
                <a:gd name="T64" fmla="*/ 10 w 315"/>
                <a:gd name="T65" fmla="*/ 6 h 115"/>
                <a:gd name="T66" fmla="*/ 0 w 315"/>
                <a:gd name="T67" fmla="*/ 17 h 115"/>
                <a:gd name="T68" fmla="*/ 5 w 315"/>
                <a:gd name="T69" fmla="*/ 31 h 115"/>
                <a:gd name="T70" fmla="*/ 15 w 315"/>
                <a:gd name="T71" fmla="*/ 68 h 115"/>
                <a:gd name="T72" fmla="*/ 69 w 315"/>
                <a:gd name="T73" fmla="*/ 114 h 115"/>
                <a:gd name="T74" fmla="*/ 75 w 315"/>
                <a:gd name="T75" fmla="*/ 114 h 115"/>
                <a:gd name="T76" fmla="*/ 76 w 315"/>
                <a:gd name="T77" fmla="*/ 108 h 115"/>
                <a:gd name="T78" fmla="*/ 28 w 315"/>
                <a:gd name="T79" fmla="*/ 86 h 115"/>
                <a:gd name="T80" fmla="*/ 31 w 315"/>
                <a:gd name="T81" fmla="*/ 14 h 115"/>
                <a:gd name="T82" fmla="*/ 77 w 315"/>
                <a:gd name="T83" fmla="*/ 9 h 115"/>
                <a:gd name="T84" fmla="*/ 78 w 315"/>
                <a:gd name="T85" fmla="*/ 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5" h="115">
                  <a:moveTo>
                    <a:pt x="235" y="114"/>
                  </a:moveTo>
                  <a:cubicBezTo>
                    <a:pt x="237" y="114"/>
                    <a:pt x="238" y="114"/>
                    <a:pt x="240" y="114"/>
                  </a:cubicBezTo>
                  <a:cubicBezTo>
                    <a:pt x="281" y="110"/>
                    <a:pt x="292" y="91"/>
                    <a:pt x="296" y="68"/>
                  </a:cubicBezTo>
                  <a:cubicBezTo>
                    <a:pt x="301" y="42"/>
                    <a:pt x="302" y="33"/>
                    <a:pt x="308" y="30"/>
                  </a:cubicBezTo>
                  <a:cubicBezTo>
                    <a:pt x="313" y="28"/>
                    <a:pt x="315" y="23"/>
                    <a:pt x="314" y="16"/>
                  </a:cubicBezTo>
                  <a:cubicBezTo>
                    <a:pt x="314" y="9"/>
                    <a:pt x="314" y="8"/>
                    <a:pt x="306" y="6"/>
                  </a:cubicBezTo>
                  <a:cubicBezTo>
                    <a:pt x="299" y="3"/>
                    <a:pt x="264" y="0"/>
                    <a:pt x="237" y="2"/>
                  </a:cubicBezTo>
                  <a:cubicBezTo>
                    <a:pt x="237" y="9"/>
                    <a:pt x="237" y="9"/>
                    <a:pt x="237" y="9"/>
                  </a:cubicBezTo>
                  <a:cubicBezTo>
                    <a:pt x="258" y="8"/>
                    <a:pt x="278" y="10"/>
                    <a:pt x="284" y="14"/>
                  </a:cubicBezTo>
                  <a:cubicBezTo>
                    <a:pt x="298" y="23"/>
                    <a:pt x="294" y="64"/>
                    <a:pt x="282" y="85"/>
                  </a:cubicBezTo>
                  <a:cubicBezTo>
                    <a:pt x="275" y="100"/>
                    <a:pt x="254" y="107"/>
                    <a:pt x="235" y="107"/>
                  </a:cubicBezTo>
                  <a:lnTo>
                    <a:pt x="235" y="114"/>
                  </a:lnTo>
                  <a:close/>
                  <a:moveTo>
                    <a:pt x="157" y="15"/>
                  </a:moveTo>
                  <a:cubicBezTo>
                    <a:pt x="148" y="16"/>
                    <a:pt x="110" y="5"/>
                    <a:pt x="83" y="2"/>
                  </a:cubicBezTo>
                  <a:cubicBezTo>
                    <a:pt x="82" y="2"/>
                    <a:pt x="80" y="2"/>
                    <a:pt x="78" y="2"/>
                  </a:cubicBezTo>
                  <a:cubicBezTo>
                    <a:pt x="77" y="9"/>
                    <a:pt x="77" y="9"/>
                    <a:pt x="77" y="9"/>
                  </a:cubicBezTo>
                  <a:cubicBezTo>
                    <a:pt x="99" y="10"/>
                    <a:pt x="122" y="15"/>
                    <a:pt x="129" y="27"/>
                  </a:cubicBezTo>
                  <a:cubicBezTo>
                    <a:pt x="142" y="46"/>
                    <a:pt x="119" y="92"/>
                    <a:pt x="99" y="103"/>
                  </a:cubicBezTo>
                  <a:cubicBezTo>
                    <a:pt x="93" y="106"/>
                    <a:pt x="84" y="108"/>
                    <a:pt x="76" y="108"/>
                  </a:cubicBezTo>
                  <a:cubicBezTo>
                    <a:pt x="75" y="114"/>
                    <a:pt x="75" y="114"/>
                    <a:pt x="75" y="114"/>
                  </a:cubicBezTo>
                  <a:cubicBezTo>
                    <a:pt x="112" y="114"/>
                    <a:pt x="125" y="88"/>
                    <a:pt x="129" y="80"/>
                  </a:cubicBezTo>
                  <a:cubicBezTo>
                    <a:pt x="138" y="63"/>
                    <a:pt x="136" y="41"/>
                    <a:pt x="157" y="41"/>
                  </a:cubicBezTo>
                  <a:cubicBezTo>
                    <a:pt x="177" y="41"/>
                    <a:pt x="175" y="63"/>
                    <a:pt x="182" y="79"/>
                  </a:cubicBezTo>
                  <a:cubicBezTo>
                    <a:pt x="186" y="88"/>
                    <a:pt x="198" y="115"/>
                    <a:pt x="235" y="114"/>
                  </a:cubicBezTo>
                  <a:cubicBezTo>
                    <a:pt x="235" y="107"/>
                    <a:pt x="235" y="107"/>
                    <a:pt x="235" y="107"/>
                  </a:cubicBezTo>
                  <a:cubicBezTo>
                    <a:pt x="226" y="107"/>
                    <a:pt x="217" y="106"/>
                    <a:pt x="211" y="102"/>
                  </a:cubicBezTo>
                  <a:cubicBezTo>
                    <a:pt x="191" y="92"/>
                    <a:pt x="171" y="46"/>
                    <a:pt x="185" y="26"/>
                  </a:cubicBezTo>
                  <a:cubicBezTo>
                    <a:pt x="193" y="15"/>
                    <a:pt x="215" y="10"/>
                    <a:pt x="237" y="9"/>
                  </a:cubicBezTo>
                  <a:cubicBezTo>
                    <a:pt x="237" y="2"/>
                    <a:pt x="237" y="2"/>
                    <a:pt x="237" y="2"/>
                  </a:cubicBezTo>
                  <a:cubicBezTo>
                    <a:pt x="235" y="2"/>
                    <a:pt x="234" y="2"/>
                    <a:pt x="232" y="2"/>
                  </a:cubicBezTo>
                  <a:cubicBezTo>
                    <a:pt x="208" y="4"/>
                    <a:pt x="179" y="15"/>
                    <a:pt x="157" y="15"/>
                  </a:cubicBezTo>
                  <a:close/>
                  <a:moveTo>
                    <a:pt x="78" y="2"/>
                  </a:moveTo>
                  <a:cubicBezTo>
                    <a:pt x="51" y="1"/>
                    <a:pt x="16" y="4"/>
                    <a:pt x="10" y="6"/>
                  </a:cubicBezTo>
                  <a:cubicBezTo>
                    <a:pt x="1" y="9"/>
                    <a:pt x="1" y="10"/>
                    <a:pt x="0" y="17"/>
                  </a:cubicBezTo>
                  <a:cubicBezTo>
                    <a:pt x="0" y="23"/>
                    <a:pt x="1" y="29"/>
                    <a:pt x="5" y="31"/>
                  </a:cubicBezTo>
                  <a:cubicBezTo>
                    <a:pt x="12" y="33"/>
                    <a:pt x="12" y="42"/>
                    <a:pt x="15" y="68"/>
                  </a:cubicBezTo>
                  <a:cubicBezTo>
                    <a:pt x="19" y="92"/>
                    <a:pt x="28" y="111"/>
                    <a:pt x="69" y="114"/>
                  </a:cubicBezTo>
                  <a:cubicBezTo>
                    <a:pt x="71" y="114"/>
                    <a:pt x="73" y="114"/>
                    <a:pt x="75" y="114"/>
                  </a:cubicBezTo>
                  <a:cubicBezTo>
                    <a:pt x="76" y="108"/>
                    <a:pt x="76" y="108"/>
                    <a:pt x="76" y="108"/>
                  </a:cubicBezTo>
                  <a:cubicBezTo>
                    <a:pt x="57" y="108"/>
                    <a:pt x="35" y="101"/>
                    <a:pt x="28" y="86"/>
                  </a:cubicBezTo>
                  <a:cubicBezTo>
                    <a:pt x="18" y="65"/>
                    <a:pt x="17" y="23"/>
                    <a:pt x="31" y="14"/>
                  </a:cubicBezTo>
                  <a:cubicBezTo>
                    <a:pt x="37" y="11"/>
                    <a:pt x="57" y="8"/>
                    <a:pt x="77" y="9"/>
                  </a:cubicBezTo>
                  <a:lnTo>
                    <a:pt x="78" y="2"/>
                  </a:lnTo>
                  <a:close/>
                </a:path>
              </a:pathLst>
            </a:custGeom>
            <a:solidFill>
              <a:srgbClr val="C9383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97"/>
            <p:cNvSpPr>
              <a:spLocks/>
            </p:cNvSpPr>
            <p:nvPr/>
          </p:nvSpPr>
          <p:spPr bwMode="auto">
            <a:xfrm>
              <a:off x="3908425" y="3271044"/>
              <a:ext cx="142875" cy="284163"/>
            </a:xfrm>
            <a:custGeom>
              <a:avLst/>
              <a:gdLst>
                <a:gd name="T0" fmla="*/ 84 w 90"/>
                <a:gd name="T1" fmla="*/ 0 h 179"/>
                <a:gd name="T2" fmla="*/ 90 w 90"/>
                <a:gd name="T3" fmla="*/ 29 h 179"/>
                <a:gd name="T4" fmla="*/ 71 w 90"/>
                <a:gd name="T5" fmla="*/ 179 h 179"/>
                <a:gd name="T6" fmla="*/ 0 w 90"/>
                <a:gd name="T7" fmla="*/ 105 h 179"/>
                <a:gd name="T8" fmla="*/ 84 w 90"/>
                <a:gd name="T9" fmla="*/ 0 h 179"/>
              </a:gdLst>
              <a:ahLst/>
              <a:cxnLst>
                <a:cxn ang="0">
                  <a:pos x="T0" y="T1"/>
                </a:cxn>
                <a:cxn ang="0">
                  <a:pos x="T2" y="T3"/>
                </a:cxn>
                <a:cxn ang="0">
                  <a:pos x="T4" y="T5"/>
                </a:cxn>
                <a:cxn ang="0">
                  <a:pos x="T6" y="T7"/>
                </a:cxn>
                <a:cxn ang="0">
                  <a:pos x="T8" y="T9"/>
                </a:cxn>
              </a:cxnLst>
              <a:rect l="0" t="0" r="r" b="b"/>
              <a:pathLst>
                <a:path w="90" h="179">
                  <a:moveTo>
                    <a:pt x="84" y="0"/>
                  </a:moveTo>
                  <a:lnTo>
                    <a:pt x="90" y="29"/>
                  </a:lnTo>
                  <a:lnTo>
                    <a:pt x="71" y="179"/>
                  </a:lnTo>
                  <a:lnTo>
                    <a:pt x="0" y="105"/>
                  </a:lnTo>
                  <a:lnTo>
                    <a:pt x="84" y="0"/>
                  </a:lnTo>
                  <a:close/>
                </a:path>
              </a:pathLst>
            </a:custGeom>
            <a:solidFill>
              <a:srgbClr val="EDEDE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98"/>
            <p:cNvSpPr>
              <a:spLocks/>
            </p:cNvSpPr>
            <p:nvPr/>
          </p:nvSpPr>
          <p:spPr bwMode="auto">
            <a:xfrm>
              <a:off x="3908425" y="3271044"/>
              <a:ext cx="142875" cy="284163"/>
            </a:xfrm>
            <a:custGeom>
              <a:avLst/>
              <a:gdLst>
                <a:gd name="T0" fmla="*/ 84 w 90"/>
                <a:gd name="T1" fmla="*/ 0 h 179"/>
                <a:gd name="T2" fmla="*/ 90 w 90"/>
                <a:gd name="T3" fmla="*/ 29 h 179"/>
                <a:gd name="T4" fmla="*/ 71 w 90"/>
                <a:gd name="T5" fmla="*/ 179 h 179"/>
                <a:gd name="T6" fmla="*/ 0 w 90"/>
                <a:gd name="T7" fmla="*/ 105 h 179"/>
                <a:gd name="T8" fmla="*/ 84 w 90"/>
                <a:gd name="T9" fmla="*/ 0 h 179"/>
              </a:gdLst>
              <a:ahLst/>
              <a:cxnLst>
                <a:cxn ang="0">
                  <a:pos x="T0" y="T1"/>
                </a:cxn>
                <a:cxn ang="0">
                  <a:pos x="T2" y="T3"/>
                </a:cxn>
                <a:cxn ang="0">
                  <a:pos x="T4" y="T5"/>
                </a:cxn>
                <a:cxn ang="0">
                  <a:pos x="T6" y="T7"/>
                </a:cxn>
                <a:cxn ang="0">
                  <a:pos x="T8" y="T9"/>
                </a:cxn>
              </a:cxnLst>
              <a:rect l="0" t="0" r="r" b="b"/>
              <a:pathLst>
                <a:path w="90" h="179">
                  <a:moveTo>
                    <a:pt x="84" y="0"/>
                  </a:moveTo>
                  <a:lnTo>
                    <a:pt x="90" y="29"/>
                  </a:lnTo>
                  <a:lnTo>
                    <a:pt x="71" y="179"/>
                  </a:lnTo>
                  <a:lnTo>
                    <a:pt x="0" y="105"/>
                  </a:lnTo>
                  <a:lnTo>
                    <a:pt x="84"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199"/>
            <p:cNvSpPr>
              <a:spLocks/>
            </p:cNvSpPr>
            <p:nvPr/>
          </p:nvSpPr>
          <p:spPr bwMode="auto">
            <a:xfrm>
              <a:off x="3775075" y="3266282"/>
              <a:ext cx="266700" cy="171450"/>
            </a:xfrm>
            <a:custGeom>
              <a:avLst/>
              <a:gdLst>
                <a:gd name="T0" fmla="*/ 168 w 168"/>
                <a:gd name="T1" fmla="*/ 0 h 108"/>
                <a:gd name="T2" fmla="*/ 84 w 168"/>
                <a:gd name="T3" fmla="*/ 105 h 108"/>
                <a:gd name="T4" fmla="*/ 0 w 168"/>
                <a:gd name="T5" fmla="*/ 0 h 108"/>
                <a:gd name="T6" fmla="*/ 0 w 168"/>
                <a:gd name="T7" fmla="*/ 3 h 108"/>
                <a:gd name="T8" fmla="*/ 84 w 168"/>
                <a:gd name="T9" fmla="*/ 108 h 108"/>
                <a:gd name="T10" fmla="*/ 168 w 168"/>
                <a:gd name="T11" fmla="*/ 3 h 108"/>
                <a:gd name="T12" fmla="*/ 168 w 168"/>
                <a:gd name="T13" fmla="*/ 0 h 108"/>
              </a:gdLst>
              <a:ahLst/>
              <a:cxnLst>
                <a:cxn ang="0">
                  <a:pos x="T0" y="T1"/>
                </a:cxn>
                <a:cxn ang="0">
                  <a:pos x="T2" y="T3"/>
                </a:cxn>
                <a:cxn ang="0">
                  <a:pos x="T4" y="T5"/>
                </a:cxn>
                <a:cxn ang="0">
                  <a:pos x="T6" y="T7"/>
                </a:cxn>
                <a:cxn ang="0">
                  <a:pos x="T8" y="T9"/>
                </a:cxn>
                <a:cxn ang="0">
                  <a:pos x="T10" y="T11"/>
                </a:cxn>
                <a:cxn ang="0">
                  <a:pos x="T12" y="T13"/>
                </a:cxn>
              </a:cxnLst>
              <a:rect l="0" t="0" r="r" b="b"/>
              <a:pathLst>
                <a:path w="168" h="108">
                  <a:moveTo>
                    <a:pt x="168" y="0"/>
                  </a:moveTo>
                  <a:lnTo>
                    <a:pt x="84" y="105"/>
                  </a:lnTo>
                  <a:lnTo>
                    <a:pt x="0" y="0"/>
                  </a:lnTo>
                  <a:lnTo>
                    <a:pt x="0" y="3"/>
                  </a:lnTo>
                  <a:lnTo>
                    <a:pt x="84" y="108"/>
                  </a:lnTo>
                  <a:lnTo>
                    <a:pt x="168" y="3"/>
                  </a:lnTo>
                  <a:lnTo>
                    <a:pt x="168" y="0"/>
                  </a:lnTo>
                  <a:close/>
                </a:path>
              </a:pathLst>
            </a:custGeom>
            <a:solidFill>
              <a:srgbClr val="F2D0B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200"/>
            <p:cNvSpPr>
              <a:spLocks/>
            </p:cNvSpPr>
            <p:nvPr/>
          </p:nvSpPr>
          <p:spPr bwMode="auto">
            <a:xfrm>
              <a:off x="3775075" y="3266282"/>
              <a:ext cx="266700" cy="171450"/>
            </a:xfrm>
            <a:custGeom>
              <a:avLst/>
              <a:gdLst>
                <a:gd name="T0" fmla="*/ 168 w 168"/>
                <a:gd name="T1" fmla="*/ 0 h 108"/>
                <a:gd name="T2" fmla="*/ 84 w 168"/>
                <a:gd name="T3" fmla="*/ 105 h 108"/>
                <a:gd name="T4" fmla="*/ 0 w 168"/>
                <a:gd name="T5" fmla="*/ 0 h 108"/>
                <a:gd name="T6" fmla="*/ 0 w 168"/>
                <a:gd name="T7" fmla="*/ 3 h 108"/>
                <a:gd name="T8" fmla="*/ 84 w 168"/>
                <a:gd name="T9" fmla="*/ 108 h 108"/>
                <a:gd name="T10" fmla="*/ 168 w 168"/>
                <a:gd name="T11" fmla="*/ 3 h 108"/>
                <a:gd name="T12" fmla="*/ 168 w 168"/>
                <a:gd name="T13" fmla="*/ 0 h 108"/>
              </a:gdLst>
              <a:ahLst/>
              <a:cxnLst>
                <a:cxn ang="0">
                  <a:pos x="T0" y="T1"/>
                </a:cxn>
                <a:cxn ang="0">
                  <a:pos x="T2" y="T3"/>
                </a:cxn>
                <a:cxn ang="0">
                  <a:pos x="T4" y="T5"/>
                </a:cxn>
                <a:cxn ang="0">
                  <a:pos x="T6" y="T7"/>
                </a:cxn>
                <a:cxn ang="0">
                  <a:pos x="T8" y="T9"/>
                </a:cxn>
                <a:cxn ang="0">
                  <a:pos x="T10" y="T11"/>
                </a:cxn>
                <a:cxn ang="0">
                  <a:pos x="T12" y="T13"/>
                </a:cxn>
              </a:cxnLst>
              <a:rect l="0" t="0" r="r" b="b"/>
              <a:pathLst>
                <a:path w="168" h="108">
                  <a:moveTo>
                    <a:pt x="168" y="0"/>
                  </a:moveTo>
                  <a:lnTo>
                    <a:pt x="84" y="105"/>
                  </a:lnTo>
                  <a:lnTo>
                    <a:pt x="0" y="0"/>
                  </a:lnTo>
                  <a:lnTo>
                    <a:pt x="0" y="3"/>
                  </a:lnTo>
                  <a:lnTo>
                    <a:pt x="84" y="108"/>
                  </a:lnTo>
                  <a:lnTo>
                    <a:pt x="168" y="3"/>
                  </a:lnTo>
                  <a:lnTo>
                    <a:pt x="168"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201"/>
            <p:cNvSpPr>
              <a:spLocks/>
            </p:cNvSpPr>
            <p:nvPr/>
          </p:nvSpPr>
          <p:spPr bwMode="auto">
            <a:xfrm>
              <a:off x="3933825" y="3550444"/>
              <a:ext cx="1588" cy="1588"/>
            </a:xfrm>
            <a:custGeom>
              <a:avLst/>
              <a:gdLst>
                <a:gd name="T0" fmla="*/ 0 w 1"/>
                <a:gd name="T1" fmla="*/ 0 h 1"/>
                <a:gd name="T2" fmla="*/ 0 w 1"/>
                <a:gd name="T3" fmla="*/ 0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lnTo>
                    <a:pt x="0" y="0"/>
                  </a:lnTo>
                  <a:lnTo>
                    <a:pt x="1" y="1"/>
                  </a:lnTo>
                  <a:lnTo>
                    <a:pt x="1" y="1"/>
                  </a:lnTo>
                  <a:lnTo>
                    <a:pt x="0" y="0"/>
                  </a:lnTo>
                  <a:close/>
                </a:path>
              </a:pathLst>
            </a:custGeom>
            <a:solidFill>
              <a:srgbClr val="E5E5E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202"/>
            <p:cNvSpPr>
              <a:spLocks/>
            </p:cNvSpPr>
            <p:nvPr/>
          </p:nvSpPr>
          <p:spPr bwMode="auto">
            <a:xfrm>
              <a:off x="3933825" y="3550444"/>
              <a:ext cx="1588" cy="1588"/>
            </a:xfrm>
            <a:custGeom>
              <a:avLst/>
              <a:gdLst>
                <a:gd name="T0" fmla="*/ 0 w 1"/>
                <a:gd name="T1" fmla="*/ 0 h 1"/>
                <a:gd name="T2" fmla="*/ 0 w 1"/>
                <a:gd name="T3" fmla="*/ 0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lnTo>
                    <a:pt x="0" y="0"/>
                  </a:lnTo>
                  <a:lnTo>
                    <a:pt x="1" y="1"/>
                  </a:lnTo>
                  <a:lnTo>
                    <a:pt x="1" y="1"/>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203"/>
            <p:cNvSpPr>
              <a:spLocks/>
            </p:cNvSpPr>
            <p:nvPr/>
          </p:nvSpPr>
          <p:spPr bwMode="auto">
            <a:xfrm>
              <a:off x="3883025" y="3550444"/>
              <a:ext cx="52388" cy="1588"/>
            </a:xfrm>
            <a:custGeom>
              <a:avLst/>
              <a:gdLst>
                <a:gd name="T0" fmla="*/ 32 w 33"/>
                <a:gd name="T1" fmla="*/ 0 h 1"/>
                <a:gd name="T2" fmla="*/ 0 w 33"/>
                <a:gd name="T3" fmla="*/ 0 h 1"/>
                <a:gd name="T4" fmla="*/ 0 w 33"/>
                <a:gd name="T5" fmla="*/ 1 h 1"/>
                <a:gd name="T6" fmla="*/ 33 w 33"/>
                <a:gd name="T7" fmla="*/ 1 h 1"/>
                <a:gd name="T8" fmla="*/ 32 w 33"/>
                <a:gd name="T9" fmla="*/ 0 h 1"/>
              </a:gdLst>
              <a:ahLst/>
              <a:cxnLst>
                <a:cxn ang="0">
                  <a:pos x="T0" y="T1"/>
                </a:cxn>
                <a:cxn ang="0">
                  <a:pos x="T2" y="T3"/>
                </a:cxn>
                <a:cxn ang="0">
                  <a:pos x="T4" y="T5"/>
                </a:cxn>
                <a:cxn ang="0">
                  <a:pos x="T6" y="T7"/>
                </a:cxn>
                <a:cxn ang="0">
                  <a:pos x="T8" y="T9"/>
                </a:cxn>
              </a:cxnLst>
              <a:rect l="0" t="0" r="r" b="b"/>
              <a:pathLst>
                <a:path w="33" h="1">
                  <a:moveTo>
                    <a:pt x="32" y="0"/>
                  </a:moveTo>
                  <a:lnTo>
                    <a:pt x="0" y="0"/>
                  </a:lnTo>
                  <a:lnTo>
                    <a:pt x="0" y="1"/>
                  </a:lnTo>
                  <a:lnTo>
                    <a:pt x="33" y="1"/>
                  </a:lnTo>
                  <a:lnTo>
                    <a:pt x="32" y="0"/>
                  </a:lnTo>
                  <a:close/>
                </a:path>
              </a:pathLst>
            </a:custGeom>
            <a:solidFill>
              <a:srgbClr val="B5323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204"/>
            <p:cNvSpPr>
              <a:spLocks/>
            </p:cNvSpPr>
            <p:nvPr/>
          </p:nvSpPr>
          <p:spPr bwMode="auto">
            <a:xfrm>
              <a:off x="3883025" y="3550444"/>
              <a:ext cx="52388" cy="1588"/>
            </a:xfrm>
            <a:custGeom>
              <a:avLst/>
              <a:gdLst>
                <a:gd name="T0" fmla="*/ 32 w 33"/>
                <a:gd name="T1" fmla="*/ 0 h 1"/>
                <a:gd name="T2" fmla="*/ 0 w 33"/>
                <a:gd name="T3" fmla="*/ 0 h 1"/>
                <a:gd name="T4" fmla="*/ 0 w 33"/>
                <a:gd name="T5" fmla="*/ 1 h 1"/>
                <a:gd name="T6" fmla="*/ 33 w 33"/>
                <a:gd name="T7" fmla="*/ 1 h 1"/>
                <a:gd name="T8" fmla="*/ 32 w 33"/>
                <a:gd name="T9" fmla="*/ 0 h 1"/>
              </a:gdLst>
              <a:ahLst/>
              <a:cxnLst>
                <a:cxn ang="0">
                  <a:pos x="T0" y="T1"/>
                </a:cxn>
                <a:cxn ang="0">
                  <a:pos x="T2" y="T3"/>
                </a:cxn>
                <a:cxn ang="0">
                  <a:pos x="T4" y="T5"/>
                </a:cxn>
                <a:cxn ang="0">
                  <a:pos x="T6" y="T7"/>
                </a:cxn>
                <a:cxn ang="0">
                  <a:pos x="T8" y="T9"/>
                </a:cxn>
              </a:cxnLst>
              <a:rect l="0" t="0" r="r" b="b"/>
              <a:pathLst>
                <a:path w="33" h="1">
                  <a:moveTo>
                    <a:pt x="32" y="0"/>
                  </a:moveTo>
                  <a:lnTo>
                    <a:pt x="0" y="0"/>
                  </a:lnTo>
                  <a:lnTo>
                    <a:pt x="0" y="1"/>
                  </a:lnTo>
                  <a:lnTo>
                    <a:pt x="33" y="1"/>
                  </a:lnTo>
                  <a:lnTo>
                    <a:pt x="32"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206"/>
            <p:cNvSpPr>
              <a:spLocks/>
            </p:cNvSpPr>
            <p:nvPr/>
          </p:nvSpPr>
          <p:spPr bwMode="auto">
            <a:xfrm>
              <a:off x="3971925" y="3472656"/>
              <a:ext cx="1246188" cy="565150"/>
            </a:xfrm>
            <a:custGeom>
              <a:avLst/>
              <a:gdLst>
                <a:gd name="T0" fmla="*/ 310 w 777"/>
                <a:gd name="T1" fmla="*/ 0 h 352"/>
                <a:gd name="T2" fmla="*/ 67 w 777"/>
                <a:gd name="T3" fmla="*/ 133 h 352"/>
                <a:gd name="T4" fmla="*/ 0 w 777"/>
                <a:gd name="T5" fmla="*/ 352 h 352"/>
                <a:gd name="T6" fmla="*/ 388 w 777"/>
                <a:gd name="T7" fmla="*/ 352 h 352"/>
                <a:gd name="T8" fmla="*/ 777 w 777"/>
                <a:gd name="T9" fmla="*/ 352 h 352"/>
                <a:gd name="T10" fmla="*/ 709 w 777"/>
                <a:gd name="T11" fmla="*/ 133 h 352"/>
                <a:gd name="T12" fmla="*/ 468 w 777"/>
                <a:gd name="T13" fmla="*/ 1 h 352"/>
                <a:gd name="T14" fmla="*/ 310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0" y="0"/>
                  </a:moveTo>
                  <a:cubicBezTo>
                    <a:pt x="139" y="75"/>
                    <a:pt x="87" y="115"/>
                    <a:pt x="67" y="133"/>
                  </a:cubicBezTo>
                  <a:cubicBezTo>
                    <a:pt x="36" y="161"/>
                    <a:pt x="18" y="264"/>
                    <a:pt x="0" y="352"/>
                  </a:cubicBezTo>
                  <a:cubicBezTo>
                    <a:pt x="388" y="352"/>
                    <a:pt x="388" y="352"/>
                    <a:pt x="388" y="352"/>
                  </a:cubicBezTo>
                  <a:cubicBezTo>
                    <a:pt x="777" y="352"/>
                    <a:pt x="777" y="352"/>
                    <a:pt x="777" y="352"/>
                  </a:cubicBezTo>
                  <a:cubicBezTo>
                    <a:pt x="758" y="264"/>
                    <a:pt x="741" y="161"/>
                    <a:pt x="709" y="133"/>
                  </a:cubicBezTo>
                  <a:cubicBezTo>
                    <a:pt x="689" y="115"/>
                    <a:pt x="639" y="76"/>
                    <a:pt x="468" y="1"/>
                  </a:cubicBezTo>
                  <a:cubicBezTo>
                    <a:pt x="310" y="0"/>
                    <a:pt x="310" y="0"/>
                    <a:pt x="310" y="0"/>
                  </a:cubicBezTo>
                </a:path>
              </a:pathLst>
            </a:custGeom>
            <a:solidFill>
              <a:srgbClr val="FFDE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207"/>
            <p:cNvSpPr>
              <a:spLocks/>
            </p:cNvSpPr>
            <p:nvPr/>
          </p:nvSpPr>
          <p:spPr bwMode="auto">
            <a:xfrm>
              <a:off x="3971925" y="3472656"/>
              <a:ext cx="1246188" cy="565150"/>
            </a:xfrm>
            <a:custGeom>
              <a:avLst/>
              <a:gdLst>
                <a:gd name="T0" fmla="*/ 310 w 777"/>
                <a:gd name="T1" fmla="*/ 0 h 352"/>
                <a:gd name="T2" fmla="*/ 67 w 777"/>
                <a:gd name="T3" fmla="*/ 133 h 352"/>
                <a:gd name="T4" fmla="*/ 0 w 777"/>
                <a:gd name="T5" fmla="*/ 352 h 352"/>
                <a:gd name="T6" fmla="*/ 388 w 777"/>
                <a:gd name="T7" fmla="*/ 352 h 352"/>
                <a:gd name="T8" fmla="*/ 777 w 777"/>
                <a:gd name="T9" fmla="*/ 352 h 352"/>
                <a:gd name="T10" fmla="*/ 709 w 777"/>
                <a:gd name="T11" fmla="*/ 133 h 352"/>
                <a:gd name="T12" fmla="*/ 468 w 777"/>
                <a:gd name="T13" fmla="*/ 1 h 352"/>
                <a:gd name="T14" fmla="*/ 310 w 777"/>
                <a:gd name="T15" fmla="*/ 0 h 3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352">
                  <a:moveTo>
                    <a:pt x="310" y="0"/>
                  </a:moveTo>
                  <a:cubicBezTo>
                    <a:pt x="139" y="75"/>
                    <a:pt x="87" y="115"/>
                    <a:pt x="67" y="133"/>
                  </a:cubicBezTo>
                  <a:cubicBezTo>
                    <a:pt x="36" y="161"/>
                    <a:pt x="18" y="264"/>
                    <a:pt x="0" y="352"/>
                  </a:cubicBezTo>
                  <a:cubicBezTo>
                    <a:pt x="388" y="352"/>
                    <a:pt x="388" y="352"/>
                    <a:pt x="388" y="352"/>
                  </a:cubicBezTo>
                  <a:cubicBezTo>
                    <a:pt x="777" y="352"/>
                    <a:pt x="777" y="352"/>
                    <a:pt x="777" y="352"/>
                  </a:cubicBezTo>
                  <a:cubicBezTo>
                    <a:pt x="758" y="264"/>
                    <a:pt x="741" y="161"/>
                    <a:pt x="709" y="133"/>
                  </a:cubicBezTo>
                  <a:cubicBezTo>
                    <a:pt x="689" y="115"/>
                    <a:pt x="639" y="76"/>
                    <a:pt x="468" y="1"/>
                  </a:cubicBezTo>
                  <a:cubicBezTo>
                    <a:pt x="310" y="0"/>
                    <a:pt x="310" y="0"/>
                    <a:pt x="310" y="0"/>
                  </a:cubicBezTo>
                </a:path>
              </a:pathLst>
            </a:cu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208"/>
            <p:cNvSpPr>
              <a:spLocks/>
            </p:cNvSpPr>
            <p:nvPr/>
          </p:nvSpPr>
          <p:spPr bwMode="auto">
            <a:xfrm>
              <a:off x="4460875" y="3066256"/>
              <a:ext cx="268288" cy="560388"/>
            </a:xfrm>
            <a:custGeom>
              <a:avLst/>
              <a:gdLst>
                <a:gd name="T0" fmla="*/ 0 w 167"/>
                <a:gd name="T1" fmla="*/ 103 h 349"/>
                <a:gd name="T2" fmla="*/ 0 w 167"/>
                <a:gd name="T3" fmla="*/ 230 h 349"/>
                <a:gd name="T4" fmla="*/ 0 w 167"/>
                <a:gd name="T5" fmla="*/ 293 h 349"/>
                <a:gd name="T6" fmla="*/ 167 w 167"/>
                <a:gd name="T7" fmla="*/ 293 h 349"/>
                <a:gd name="T8" fmla="*/ 167 w 167"/>
                <a:gd name="T9" fmla="*/ 230 h 349"/>
                <a:gd name="T10" fmla="*/ 167 w 167"/>
                <a:gd name="T11" fmla="*/ 103 h 349"/>
                <a:gd name="T12" fmla="*/ 0 w 167"/>
                <a:gd name="T13" fmla="*/ 103 h 349"/>
              </a:gdLst>
              <a:ahLst/>
              <a:cxnLst>
                <a:cxn ang="0">
                  <a:pos x="T0" y="T1"/>
                </a:cxn>
                <a:cxn ang="0">
                  <a:pos x="T2" y="T3"/>
                </a:cxn>
                <a:cxn ang="0">
                  <a:pos x="T4" y="T5"/>
                </a:cxn>
                <a:cxn ang="0">
                  <a:pos x="T6" y="T7"/>
                </a:cxn>
                <a:cxn ang="0">
                  <a:pos x="T8" y="T9"/>
                </a:cxn>
                <a:cxn ang="0">
                  <a:pos x="T10" y="T11"/>
                </a:cxn>
                <a:cxn ang="0">
                  <a:pos x="T12" y="T13"/>
                </a:cxn>
              </a:cxnLst>
              <a:rect l="0" t="0" r="r" b="b"/>
              <a:pathLst>
                <a:path w="167" h="349">
                  <a:moveTo>
                    <a:pt x="0" y="103"/>
                  </a:moveTo>
                  <a:cubicBezTo>
                    <a:pt x="0" y="230"/>
                    <a:pt x="0" y="230"/>
                    <a:pt x="0" y="230"/>
                  </a:cubicBezTo>
                  <a:cubicBezTo>
                    <a:pt x="0" y="293"/>
                    <a:pt x="0" y="293"/>
                    <a:pt x="0" y="293"/>
                  </a:cubicBezTo>
                  <a:cubicBezTo>
                    <a:pt x="46" y="347"/>
                    <a:pt x="121" y="349"/>
                    <a:pt x="167" y="293"/>
                  </a:cubicBezTo>
                  <a:cubicBezTo>
                    <a:pt x="167" y="230"/>
                    <a:pt x="167" y="230"/>
                    <a:pt x="167" y="230"/>
                  </a:cubicBezTo>
                  <a:cubicBezTo>
                    <a:pt x="167" y="103"/>
                    <a:pt x="167" y="103"/>
                    <a:pt x="167" y="103"/>
                  </a:cubicBezTo>
                  <a:cubicBezTo>
                    <a:pt x="167" y="0"/>
                    <a:pt x="0" y="0"/>
                    <a:pt x="0" y="103"/>
                  </a:cubicBezTo>
                </a:path>
              </a:pathLst>
            </a:custGeom>
            <a:solidFill>
              <a:srgbClr val="F6C5A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209"/>
            <p:cNvSpPr>
              <a:spLocks/>
            </p:cNvSpPr>
            <p:nvPr/>
          </p:nvSpPr>
          <p:spPr bwMode="auto">
            <a:xfrm>
              <a:off x="4283075" y="3031331"/>
              <a:ext cx="112713" cy="163513"/>
            </a:xfrm>
            <a:custGeom>
              <a:avLst/>
              <a:gdLst>
                <a:gd name="T0" fmla="*/ 20 w 70"/>
                <a:gd name="T1" fmla="*/ 5 h 102"/>
                <a:gd name="T2" fmla="*/ 62 w 70"/>
                <a:gd name="T3" fmla="*/ 42 h 102"/>
                <a:gd name="T4" fmla="*/ 51 w 70"/>
                <a:gd name="T5" fmla="*/ 97 h 102"/>
                <a:gd name="T6" fmla="*/ 9 w 70"/>
                <a:gd name="T7" fmla="*/ 60 h 102"/>
                <a:gd name="T8" fmla="*/ 20 w 70"/>
                <a:gd name="T9" fmla="*/ 5 h 102"/>
              </a:gdLst>
              <a:ahLst/>
              <a:cxnLst>
                <a:cxn ang="0">
                  <a:pos x="T0" y="T1"/>
                </a:cxn>
                <a:cxn ang="0">
                  <a:pos x="T2" y="T3"/>
                </a:cxn>
                <a:cxn ang="0">
                  <a:pos x="T4" y="T5"/>
                </a:cxn>
                <a:cxn ang="0">
                  <a:pos x="T6" y="T7"/>
                </a:cxn>
                <a:cxn ang="0">
                  <a:pos x="T8" y="T9"/>
                </a:cxn>
              </a:cxnLst>
              <a:rect l="0" t="0" r="r" b="b"/>
              <a:pathLst>
                <a:path w="70" h="102">
                  <a:moveTo>
                    <a:pt x="20" y="5"/>
                  </a:moveTo>
                  <a:cubicBezTo>
                    <a:pt x="35" y="0"/>
                    <a:pt x="54" y="17"/>
                    <a:pt x="62" y="42"/>
                  </a:cubicBezTo>
                  <a:cubicBezTo>
                    <a:pt x="70" y="68"/>
                    <a:pt x="65" y="92"/>
                    <a:pt x="51" y="97"/>
                  </a:cubicBezTo>
                  <a:cubicBezTo>
                    <a:pt x="36" y="102"/>
                    <a:pt x="17" y="85"/>
                    <a:pt x="9" y="60"/>
                  </a:cubicBezTo>
                  <a:cubicBezTo>
                    <a:pt x="0" y="34"/>
                    <a:pt x="6" y="10"/>
                    <a:pt x="20" y="5"/>
                  </a:cubicBezTo>
                  <a:close/>
                </a:path>
              </a:pathLst>
            </a:custGeom>
            <a:solidFill>
              <a:srgbClr val="F6C5A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210"/>
            <p:cNvSpPr>
              <a:spLocks/>
            </p:cNvSpPr>
            <p:nvPr/>
          </p:nvSpPr>
          <p:spPr bwMode="auto">
            <a:xfrm>
              <a:off x="4791075" y="3031331"/>
              <a:ext cx="112713" cy="163513"/>
            </a:xfrm>
            <a:custGeom>
              <a:avLst/>
              <a:gdLst>
                <a:gd name="T0" fmla="*/ 50 w 70"/>
                <a:gd name="T1" fmla="*/ 5 h 102"/>
                <a:gd name="T2" fmla="*/ 9 w 70"/>
                <a:gd name="T3" fmla="*/ 42 h 102"/>
                <a:gd name="T4" fmla="*/ 20 w 70"/>
                <a:gd name="T5" fmla="*/ 97 h 102"/>
                <a:gd name="T6" fmla="*/ 62 w 70"/>
                <a:gd name="T7" fmla="*/ 60 h 102"/>
                <a:gd name="T8" fmla="*/ 50 w 70"/>
                <a:gd name="T9" fmla="*/ 5 h 102"/>
              </a:gdLst>
              <a:ahLst/>
              <a:cxnLst>
                <a:cxn ang="0">
                  <a:pos x="T0" y="T1"/>
                </a:cxn>
                <a:cxn ang="0">
                  <a:pos x="T2" y="T3"/>
                </a:cxn>
                <a:cxn ang="0">
                  <a:pos x="T4" y="T5"/>
                </a:cxn>
                <a:cxn ang="0">
                  <a:pos x="T6" y="T7"/>
                </a:cxn>
                <a:cxn ang="0">
                  <a:pos x="T8" y="T9"/>
                </a:cxn>
              </a:cxnLst>
              <a:rect l="0" t="0" r="r" b="b"/>
              <a:pathLst>
                <a:path w="70" h="102">
                  <a:moveTo>
                    <a:pt x="50" y="5"/>
                  </a:moveTo>
                  <a:cubicBezTo>
                    <a:pt x="36" y="0"/>
                    <a:pt x="17" y="17"/>
                    <a:pt x="9" y="42"/>
                  </a:cubicBezTo>
                  <a:cubicBezTo>
                    <a:pt x="0" y="68"/>
                    <a:pt x="5" y="92"/>
                    <a:pt x="20" y="97"/>
                  </a:cubicBezTo>
                  <a:cubicBezTo>
                    <a:pt x="35" y="102"/>
                    <a:pt x="53" y="85"/>
                    <a:pt x="62" y="60"/>
                  </a:cubicBezTo>
                  <a:cubicBezTo>
                    <a:pt x="70" y="34"/>
                    <a:pt x="65" y="10"/>
                    <a:pt x="50" y="5"/>
                  </a:cubicBezTo>
                  <a:close/>
                </a:path>
              </a:pathLst>
            </a:custGeom>
            <a:solidFill>
              <a:srgbClr val="F6C5A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211"/>
            <p:cNvSpPr>
              <a:spLocks/>
            </p:cNvSpPr>
            <p:nvPr/>
          </p:nvSpPr>
          <p:spPr bwMode="auto">
            <a:xfrm>
              <a:off x="4408488" y="3602831"/>
              <a:ext cx="354013" cy="434975"/>
            </a:xfrm>
            <a:custGeom>
              <a:avLst/>
              <a:gdLst>
                <a:gd name="T0" fmla="*/ 117 w 221"/>
                <a:gd name="T1" fmla="*/ 0 h 271"/>
                <a:gd name="T2" fmla="*/ 0 w 221"/>
                <a:gd name="T3" fmla="*/ 35 h 271"/>
                <a:gd name="T4" fmla="*/ 45 w 221"/>
                <a:gd name="T5" fmla="*/ 271 h 271"/>
                <a:gd name="T6" fmla="*/ 202 w 221"/>
                <a:gd name="T7" fmla="*/ 271 h 271"/>
                <a:gd name="T8" fmla="*/ 221 w 221"/>
                <a:gd name="T9" fmla="*/ 36 h 271"/>
                <a:gd name="T10" fmla="*/ 117 w 221"/>
                <a:gd name="T11" fmla="*/ 0 h 271"/>
              </a:gdLst>
              <a:ahLst/>
              <a:cxnLst>
                <a:cxn ang="0">
                  <a:pos x="T0" y="T1"/>
                </a:cxn>
                <a:cxn ang="0">
                  <a:pos x="T2" y="T3"/>
                </a:cxn>
                <a:cxn ang="0">
                  <a:pos x="T4" y="T5"/>
                </a:cxn>
                <a:cxn ang="0">
                  <a:pos x="T6" y="T7"/>
                </a:cxn>
                <a:cxn ang="0">
                  <a:pos x="T8" y="T9"/>
                </a:cxn>
                <a:cxn ang="0">
                  <a:pos x="T10" y="T11"/>
                </a:cxn>
              </a:cxnLst>
              <a:rect l="0" t="0" r="r" b="b"/>
              <a:pathLst>
                <a:path w="221" h="271">
                  <a:moveTo>
                    <a:pt x="117" y="0"/>
                  </a:moveTo>
                  <a:cubicBezTo>
                    <a:pt x="117" y="0"/>
                    <a:pt x="0" y="28"/>
                    <a:pt x="0" y="35"/>
                  </a:cubicBezTo>
                  <a:cubicBezTo>
                    <a:pt x="0" y="42"/>
                    <a:pt x="45" y="271"/>
                    <a:pt x="45" y="271"/>
                  </a:cubicBezTo>
                  <a:cubicBezTo>
                    <a:pt x="202" y="271"/>
                    <a:pt x="202" y="271"/>
                    <a:pt x="202" y="271"/>
                  </a:cubicBezTo>
                  <a:cubicBezTo>
                    <a:pt x="221" y="36"/>
                    <a:pt x="221" y="36"/>
                    <a:pt x="221" y="36"/>
                  </a:cubicBezTo>
                  <a:cubicBezTo>
                    <a:pt x="117" y="0"/>
                    <a:pt x="117" y="0"/>
                    <a:pt x="117" y="0"/>
                  </a:cubicBezTo>
                </a:path>
              </a:pathLst>
            </a:custGeom>
            <a:solidFill>
              <a:srgbClr val="9FBAC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212"/>
            <p:cNvSpPr>
              <a:spLocks/>
            </p:cNvSpPr>
            <p:nvPr/>
          </p:nvSpPr>
          <p:spPr bwMode="auto">
            <a:xfrm>
              <a:off x="4286250" y="3475831"/>
              <a:ext cx="233363" cy="561975"/>
            </a:xfrm>
            <a:custGeom>
              <a:avLst/>
              <a:gdLst>
                <a:gd name="T0" fmla="*/ 110 w 147"/>
                <a:gd name="T1" fmla="*/ 0 h 354"/>
                <a:gd name="T2" fmla="*/ 110 w 147"/>
                <a:gd name="T3" fmla="*/ 38 h 354"/>
                <a:gd name="T4" fmla="*/ 147 w 147"/>
                <a:gd name="T5" fmla="*/ 354 h 354"/>
                <a:gd name="T6" fmla="*/ 84 w 147"/>
                <a:gd name="T7" fmla="*/ 354 h 354"/>
                <a:gd name="T8" fmla="*/ 14 w 147"/>
                <a:gd name="T9" fmla="*/ 213 h 354"/>
                <a:gd name="T10" fmla="*/ 81 w 147"/>
                <a:gd name="T11" fmla="*/ 170 h 354"/>
                <a:gd name="T12" fmla="*/ 0 w 147"/>
                <a:gd name="T13" fmla="*/ 131 h 354"/>
                <a:gd name="T14" fmla="*/ 74 w 147"/>
                <a:gd name="T15" fmla="*/ 16 h 354"/>
                <a:gd name="T16" fmla="*/ 110 w 147"/>
                <a:gd name="T17"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 h="354">
                  <a:moveTo>
                    <a:pt x="110" y="0"/>
                  </a:moveTo>
                  <a:lnTo>
                    <a:pt x="110" y="38"/>
                  </a:lnTo>
                  <a:lnTo>
                    <a:pt x="147" y="354"/>
                  </a:lnTo>
                  <a:lnTo>
                    <a:pt x="84" y="354"/>
                  </a:lnTo>
                  <a:lnTo>
                    <a:pt x="14" y="213"/>
                  </a:lnTo>
                  <a:lnTo>
                    <a:pt x="81" y="170"/>
                  </a:lnTo>
                  <a:lnTo>
                    <a:pt x="0" y="131"/>
                  </a:lnTo>
                  <a:lnTo>
                    <a:pt x="74" y="16"/>
                  </a:lnTo>
                  <a:lnTo>
                    <a:pt x="110" y="0"/>
                  </a:lnTo>
                  <a:close/>
                </a:path>
              </a:pathLst>
            </a:custGeom>
            <a:solidFill>
              <a:srgbClr val="1A1A1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213"/>
            <p:cNvSpPr>
              <a:spLocks/>
            </p:cNvSpPr>
            <p:nvPr/>
          </p:nvSpPr>
          <p:spPr bwMode="auto">
            <a:xfrm>
              <a:off x="4670425" y="3475831"/>
              <a:ext cx="231775" cy="561975"/>
            </a:xfrm>
            <a:custGeom>
              <a:avLst/>
              <a:gdLst>
                <a:gd name="T0" fmla="*/ 37 w 146"/>
                <a:gd name="T1" fmla="*/ 0 h 354"/>
                <a:gd name="T2" fmla="*/ 37 w 146"/>
                <a:gd name="T3" fmla="*/ 38 h 354"/>
                <a:gd name="T4" fmla="*/ 0 w 146"/>
                <a:gd name="T5" fmla="*/ 354 h 354"/>
                <a:gd name="T6" fmla="*/ 62 w 146"/>
                <a:gd name="T7" fmla="*/ 354 h 354"/>
                <a:gd name="T8" fmla="*/ 132 w 146"/>
                <a:gd name="T9" fmla="*/ 213 h 354"/>
                <a:gd name="T10" fmla="*/ 65 w 146"/>
                <a:gd name="T11" fmla="*/ 170 h 354"/>
                <a:gd name="T12" fmla="*/ 146 w 146"/>
                <a:gd name="T13" fmla="*/ 131 h 354"/>
                <a:gd name="T14" fmla="*/ 80 w 146"/>
                <a:gd name="T15" fmla="*/ 20 h 354"/>
                <a:gd name="T16" fmla="*/ 37 w 146"/>
                <a:gd name="T17"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4">
                  <a:moveTo>
                    <a:pt x="37" y="0"/>
                  </a:moveTo>
                  <a:lnTo>
                    <a:pt x="37" y="38"/>
                  </a:lnTo>
                  <a:lnTo>
                    <a:pt x="0" y="354"/>
                  </a:lnTo>
                  <a:lnTo>
                    <a:pt x="62" y="354"/>
                  </a:lnTo>
                  <a:lnTo>
                    <a:pt x="132" y="213"/>
                  </a:lnTo>
                  <a:lnTo>
                    <a:pt x="65" y="170"/>
                  </a:lnTo>
                  <a:lnTo>
                    <a:pt x="146" y="131"/>
                  </a:lnTo>
                  <a:lnTo>
                    <a:pt x="80" y="20"/>
                  </a:lnTo>
                  <a:lnTo>
                    <a:pt x="37" y="0"/>
                  </a:lnTo>
                  <a:close/>
                </a:path>
              </a:pathLst>
            </a:custGeom>
            <a:solidFill>
              <a:srgbClr val="1B1B1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214"/>
            <p:cNvSpPr>
              <a:spLocks/>
            </p:cNvSpPr>
            <p:nvPr/>
          </p:nvSpPr>
          <p:spPr bwMode="auto">
            <a:xfrm>
              <a:off x="4537075" y="3602831"/>
              <a:ext cx="114300" cy="111125"/>
            </a:xfrm>
            <a:custGeom>
              <a:avLst/>
              <a:gdLst>
                <a:gd name="T0" fmla="*/ 0 w 72"/>
                <a:gd name="T1" fmla="*/ 39 h 70"/>
                <a:gd name="T2" fmla="*/ 20 w 72"/>
                <a:gd name="T3" fmla="*/ 70 h 70"/>
                <a:gd name="T4" fmla="*/ 52 w 72"/>
                <a:gd name="T5" fmla="*/ 70 h 70"/>
                <a:gd name="T6" fmla="*/ 72 w 72"/>
                <a:gd name="T7" fmla="*/ 39 h 70"/>
                <a:gd name="T8" fmla="*/ 37 w 72"/>
                <a:gd name="T9" fmla="*/ 0 h 70"/>
                <a:gd name="T10" fmla="*/ 0 w 72"/>
                <a:gd name="T11" fmla="*/ 39 h 70"/>
              </a:gdLst>
              <a:ahLst/>
              <a:cxnLst>
                <a:cxn ang="0">
                  <a:pos x="T0" y="T1"/>
                </a:cxn>
                <a:cxn ang="0">
                  <a:pos x="T2" y="T3"/>
                </a:cxn>
                <a:cxn ang="0">
                  <a:pos x="T4" y="T5"/>
                </a:cxn>
                <a:cxn ang="0">
                  <a:pos x="T6" y="T7"/>
                </a:cxn>
                <a:cxn ang="0">
                  <a:pos x="T8" y="T9"/>
                </a:cxn>
                <a:cxn ang="0">
                  <a:pos x="T10" y="T11"/>
                </a:cxn>
              </a:cxnLst>
              <a:rect l="0" t="0" r="r" b="b"/>
              <a:pathLst>
                <a:path w="72" h="70">
                  <a:moveTo>
                    <a:pt x="0" y="39"/>
                  </a:moveTo>
                  <a:cubicBezTo>
                    <a:pt x="20" y="70"/>
                    <a:pt x="20" y="70"/>
                    <a:pt x="20" y="70"/>
                  </a:cubicBezTo>
                  <a:cubicBezTo>
                    <a:pt x="31" y="70"/>
                    <a:pt x="41" y="70"/>
                    <a:pt x="52" y="70"/>
                  </a:cubicBezTo>
                  <a:cubicBezTo>
                    <a:pt x="72" y="39"/>
                    <a:pt x="72" y="39"/>
                    <a:pt x="72" y="39"/>
                  </a:cubicBezTo>
                  <a:cubicBezTo>
                    <a:pt x="37" y="0"/>
                    <a:pt x="37" y="0"/>
                    <a:pt x="37" y="0"/>
                  </a:cubicBezTo>
                  <a:cubicBezTo>
                    <a:pt x="0" y="39"/>
                    <a:pt x="0" y="39"/>
                    <a:pt x="0" y="39"/>
                  </a:cubicBezTo>
                </a:path>
              </a:pathLst>
            </a:custGeom>
            <a:solidFill>
              <a:srgbClr val="28A8E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215"/>
            <p:cNvSpPr>
              <a:spLocks/>
            </p:cNvSpPr>
            <p:nvPr/>
          </p:nvSpPr>
          <p:spPr bwMode="auto">
            <a:xfrm>
              <a:off x="4524375" y="3713956"/>
              <a:ext cx="142875" cy="323850"/>
            </a:xfrm>
            <a:custGeom>
              <a:avLst/>
              <a:gdLst>
                <a:gd name="T0" fmla="*/ 28 w 90"/>
                <a:gd name="T1" fmla="*/ 0 h 204"/>
                <a:gd name="T2" fmla="*/ 0 w 90"/>
                <a:gd name="T3" fmla="*/ 204 h 204"/>
                <a:gd name="T4" fmla="*/ 90 w 90"/>
                <a:gd name="T5" fmla="*/ 204 h 204"/>
                <a:gd name="T6" fmla="*/ 60 w 90"/>
                <a:gd name="T7" fmla="*/ 0 h 204"/>
                <a:gd name="T8" fmla="*/ 28 w 90"/>
                <a:gd name="T9" fmla="*/ 0 h 204"/>
              </a:gdLst>
              <a:ahLst/>
              <a:cxnLst>
                <a:cxn ang="0">
                  <a:pos x="T0" y="T1"/>
                </a:cxn>
                <a:cxn ang="0">
                  <a:pos x="T2" y="T3"/>
                </a:cxn>
                <a:cxn ang="0">
                  <a:pos x="T4" y="T5"/>
                </a:cxn>
                <a:cxn ang="0">
                  <a:pos x="T6" y="T7"/>
                </a:cxn>
                <a:cxn ang="0">
                  <a:pos x="T8" y="T9"/>
                </a:cxn>
              </a:cxnLst>
              <a:rect l="0" t="0" r="r" b="b"/>
              <a:pathLst>
                <a:path w="90" h="204">
                  <a:moveTo>
                    <a:pt x="28" y="0"/>
                  </a:moveTo>
                  <a:lnTo>
                    <a:pt x="0" y="204"/>
                  </a:lnTo>
                  <a:lnTo>
                    <a:pt x="90" y="204"/>
                  </a:lnTo>
                  <a:lnTo>
                    <a:pt x="60" y="0"/>
                  </a:lnTo>
                  <a:lnTo>
                    <a:pt x="28" y="0"/>
                  </a:lnTo>
                  <a:close/>
                </a:path>
              </a:pathLst>
            </a:custGeom>
            <a:solidFill>
              <a:srgbClr val="28A8E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216"/>
            <p:cNvSpPr>
              <a:spLocks/>
            </p:cNvSpPr>
            <p:nvPr/>
          </p:nvSpPr>
          <p:spPr bwMode="auto">
            <a:xfrm>
              <a:off x="4524375" y="3713956"/>
              <a:ext cx="142875" cy="323850"/>
            </a:xfrm>
            <a:custGeom>
              <a:avLst/>
              <a:gdLst>
                <a:gd name="T0" fmla="*/ 28 w 90"/>
                <a:gd name="T1" fmla="*/ 0 h 204"/>
                <a:gd name="T2" fmla="*/ 0 w 90"/>
                <a:gd name="T3" fmla="*/ 204 h 204"/>
                <a:gd name="T4" fmla="*/ 90 w 90"/>
                <a:gd name="T5" fmla="*/ 204 h 204"/>
                <a:gd name="T6" fmla="*/ 60 w 90"/>
                <a:gd name="T7" fmla="*/ 0 h 204"/>
                <a:gd name="T8" fmla="*/ 28 w 90"/>
                <a:gd name="T9" fmla="*/ 0 h 204"/>
              </a:gdLst>
              <a:ahLst/>
              <a:cxnLst>
                <a:cxn ang="0">
                  <a:pos x="T0" y="T1"/>
                </a:cxn>
                <a:cxn ang="0">
                  <a:pos x="T2" y="T3"/>
                </a:cxn>
                <a:cxn ang="0">
                  <a:pos x="T4" y="T5"/>
                </a:cxn>
                <a:cxn ang="0">
                  <a:pos x="T6" y="T7"/>
                </a:cxn>
                <a:cxn ang="0">
                  <a:pos x="T8" y="T9"/>
                </a:cxn>
              </a:cxnLst>
              <a:rect l="0" t="0" r="r" b="b"/>
              <a:pathLst>
                <a:path w="90" h="204">
                  <a:moveTo>
                    <a:pt x="28" y="0"/>
                  </a:moveTo>
                  <a:lnTo>
                    <a:pt x="0" y="204"/>
                  </a:lnTo>
                  <a:lnTo>
                    <a:pt x="90" y="204"/>
                  </a:lnTo>
                  <a:lnTo>
                    <a:pt x="60" y="0"/>
                  </a:lnTo>
                  <a:lnTo>
                    <a:pt x="28"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217"/>
            <p:cNvSpPr>
              <a:spLocks/>
            </p:cNvSpPr>
            <p:nvPr/>
          </p:nvSpPr>
          <p:spPr bwMode="auto">
            <a:xfrm>
              <a:off x="4448175" y="3434556"/>
              <a:ext cx="147638" cy="282575"/>
            </a:xfrm>
            <a:custGeom>
              <a:avLst/>
              <a:gdLst>
                <a:gd name="T0" fmla="*/ 8 w 93"/>
                <a:gd name="T1" fmla="*/ 0 h 178"/>
                <a:gd name="T2" fmla="*/ 0 w 93"/>
                <a:gd name="T3" fmla="*/ 29 h 178"/>
                <a:gd name="T4" fmla="*/ 21 w 93"/>
                <a:gd name="T5" fmla="*/ 178 h 178"/>
                <a:gd name="T6" fmla="*/ 93 w 93"/>
                <a:gd name="T7" fmla="*/ 106 h 178"/>
                <a:gd name="T8" fmla="*/ 8 w 93"/>
                <a:gd name="T9" fmla="*/ 0 h 178"/>
              </a:gdLst>
              <a:ahLst/>
              <a:cxnLst>
                <a:cxn ang="0">
                  <a:pos x="T0" y="T1"/>
                </a:cxn>
                <a:cxn ang="0">
                  <a:pos x="T2" y="T3"/>
                </a:cxn>
                <a:cxn ang="0">
                  <a:pos x="T4" y="T5"/>
                </a:cxn>
                <a:cxn ang="0">
                  <a:pos x="T6" y="T7"/>
                </a:cxn>
                <a:cxn ang="0">
                  <a:pos x="T8" y="T9"/>
                </a:cxn>
              </a:cxnLst>
              <a:rect l="0" t="0" r="r" b="b"/>
              <a:pathLst>
                <a:path w="93" h="178">
                  <a:moveTo>
                    <a:pt x="8" y="0"/>
                  </a:moveTo>
                  <a:lnTo>
                    <a:pt x="0" y="29"/>
                  </a:lnTo>
                  <a:lnTo>
                    <a:pt x="21" y="178"/>
                  </a:lnTo>
                  <a:lnTo>
                    <a:pt x="93" y="106"/>
                  </a:lnTo>
                  <a:lnTo>
                    <a:pt x="8"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218"/>
            <p:cNvSpPr>
              <a:spLocks/>
            </p:cNvSpPr>
            <p:nvPr/>
          </p:nvSpPr>
          <p:spPr bwMode="auto">
            <a:xfrm>
              <a:off x="4448175" y="3434556"/>
              <a:ext cx="147638" cy="282575"/>
            </a:xfrm>
            <a:custGeom>
              <a:avLst/>
              <a:gdLst>
                <a:gd name="T0" fmla="*/ 8 w 93"/>
                <a:gd name="T1" fmla="*/ 0 h 178"/>
                <a:gd name="T2" fmla="*/ 0 w 93"/>
                <a:gd name="T3" fmla="*/ 29 h 178"/>
                <a:gd name="T4" fmla="*/ 21 w 93"/>
                <a:gd name="T5" fmla="*/ 178 h 178"/>
                <a:gd name="T6" fmla="*/ 93 w 93"/>
                <a:gd name="T7" fmla="*/ 106 h 178"/>
                <a:gd name="T8" fmla="*/ 8 w 93"/>
                <a:gd name="T9" fmla="*/ 0 h 178"/>
              </a:gdLst>
              <a:ahLst/>
              <a:cxnLst>
                <a:cxn ang="0">
                  <a:pos x="T0" y="T1"/>
                </a:cxn>
                <a:cxn ang="0">
                  <a:pos x="T2" y="T3"/>
                </a:cxn>
                <a:cxn ang="0">
                  <a:pos x="T4" y="T5"/>
                </a:cxn>
                <a:cxn ang="0">
                  <a:pos x="T6" y="T7"/>
                </a:cxn>
                <a:cxn ang="0">
                  <a:pos x="T8" y="T9"/>
                </a:cxn>
              </a:cxnLst>
              <a:rect l="0" t="0" r="r" b="b"/>
              <a:pathLst>
                <a:path w="93" h="178">
                  <a:moveTo>
                    <a:pt x="8" y="0"/>
                  </a:moveTo>
                  <a:lnTo>
                    <a:pt x="0" y="29"/>
                  </a:lnTo>
                  <a:lnTo>
                    <a:pt x="21" y="178"/>
                  </a:lnTo>
                  <a:lnTo>
                    <a:pt x="93" y="106"/>
                  </a:lnTo>
                  <a:lnTo>
                    <a:pt x="8"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219"/>
            <p:cNvSpPr>
              <a:spLocks/>
            </p:cNvSpPr>
            <p:nvPr/>
          </p:nvSpPr>
          <p:spPr bwMode="auto">
            <a:xfrm>
              <a:off x="4460875" y="3378994"/>
              <a:ext cx="268288" cy="93663"/>
            </a:xfrm>
            <a:custGeom>
              <a:avLst/>
              <a:gdLst>
                <a:gd name="T0" fmla="*/ 0 w 167"/>
                <a:gd name="T1" fmla="*/ 0 h 58"/>
                <a:gd name="T2" fmla="*/ 0 w 167"/>
                <a:gd name="T3" fmla="*/ 6 h 58"/>
                <a:gd name="T4" fmla="*/ 83 w 167"/>
                <a:gd name="T5" fmla="*/ 58 h 58"/>
                <a:gd name="T6" fmla="*/ 85 w 167"/>
                <a:gd name="T7" fmla="*/ 58 h 58"/>
                <a:gd name="T8" fmla="*/ 167 w 167"/>
                <a:gd name="T9" fmla="*/ 9 h 58"/>
                <a:gd name="T10" fmla="*/ 167 w 167"/>
                <a:gd name="T11" fmla="*/ 0 h 58"/>
                <a:gd name="T12" fmla="*/ 0 w 167"/>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67" h="58">
                  <a:moveTo>
                    <a:pt x="0" y="0"/>
                  </a:moveTo>
                  <a:cubicBezTo>
                    <a:pt x="0" y="6"/>
                    <a:pt x="0" y="6"/>
                    <a:pt x="0" y="6"/>
                  </a:cubicBezTo>
                  <a:cubicBezTo>
                    <a:pt x="0" y="6"/>
                    <a:pt x="42" y="56"/>
                    <a:pt x="83" y="58"/>
                  </a:cubicBezTo>
                  <a:cubicBezTo>
                    <a:pt x="84" y="58"/>
                    <a:pt x="84" y="58"/>
                    <a:pt x="85" y="58"/>
                  </a:cubicBezTo>
                  <a:cubicBezTo>
                    <a:pt x="125" y="58"/>
                    <a:pt x="167" y="9"/>
                    <a:pt x="167" y="9"/>
                  </a:cubicBezTo>
                  <a:cubicBezTo>
                    <a:pt x="167" y="0"/>
                    <a:pt x="167" y="0"/>
                    <a:pt x="167" y="0"/>
                  </a:cubicBezTo>
                  <a:cubicBezTo>
                    <a:pt x="0" y="0"/>
                    <a:pt x="0" y="0"/>
                    <a:pt x="0" y="0"/>
                  </a:cubicBezTo>
                </a:path>
              </a:pathLst>
            </a:custGeom>
            <a:solidFill>
              <a:srgbClr val="C59E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220"/>
            <p:cNvSpPr>
              <a:spLocks/>
            </p:cNvSpPr>
            <p:nvPr/>
          </p:nvSpPr>
          <p:spPr bwMode="auto">
            <a:xfrm>
              <a:off x="4183063" y="2682081"/>
              <a:ext cx="823913" cy="758825"/>
            </a:xfrm>
            <a:custGeom>
              <a:avLst/>
              <a:gdLst>
                <a:gd name="T0" fmla="*/ 256 w 513"/>
                <a:gd name="T1" fmla="*/ 0 h 473"/>
                <a:gd name="T2" fmla="*/ 115 w 513"/>
                <a:gd name="T3" fmla="*/ 378 h 473"/>
                <a:gd name="T4" fmla="*/ 256 w 513"/>
                <a:gd name="T5" fmla="*/ 473 h 473"/>
                <a:gd name="T6" fmla="*/ 398 w 513"/>
                <a:gd name="T7" fmla="*/ 378 h 473"/>
                <a:gd name="T8" fmla="*/ 256 w 513"/>
                <a:gd name="T9" fmla="*/ 0 h 473"/>
              </a:gdLst>
              <a:ahLst/>
              <a:cxnLst>
                <a:cxn ang="0">
                  <a:pos x="T0" y="T1"/>
                </a:cxn>
                <a:cxn ang="0">
                  <a:pos x="T2" y="T3"/>
                </a:cxn>
                <a:cxn ang="0">
                  <a:pos x="T4" y="T5"/>
                </a:cxn>
                <a:cxn ang="0">
                  <a:pos x="T6" y="T7"/>
                </a:cxn>
                <a:cxn ang="0">
                  <a:pos x="T8" y="T9"/>
                </a:cxn>
              </a:cxnLst>
              <a:rect l="0" t="0" r="r" b="b"/>
              <a:pathLst>
                <a:path w="513" h="473">
                  <a:moveTo>
                    <a:pt x="256" y="0"/>
                  </a:moveTo>
                  <a:cubicBezTo>
                    <a:pt x="0" y="0"/>
                    <a:pt x="98" y="351"/>
                    <a:pt x="115" y="378"/>
                  </a:cubicBezTo>
                  <a:cubicBezTo>
                    <a:pt x="133" y="408"/>
                    <a:pt x="215" y="473"/>
                    <a:pt x="256" y="473"/>
                  </a:cubicBezTo>
                  <a:cubicBezTo>
                    <a:pt x="298" y="473"/>
                    <a:pt x="379" y="408"/>
                    <a:pt x="398" y="378"/>
                  </a:cubicBezTo>
                  <a:cubicBezTo>
                    <a:pt x="414" y="351"/>
                    <a:pt x="513" y="0"/>
                    <a:pt x="256" y="0"/>
                  </a:cubicBezTo>
                  <a:close/>
                </a:path>
              </a:pathLst>
            </a:custGeom>
            <a:solidFill>
              <a:srgbClr val="F6C5A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221"/>
            <p:cNvSpPr>
              <a:spLocks noEditPoints="1"/>
            </p:cNvSpPr>
            <p:nvPr/>
          </p:nvSpPr>
          <p:spPr bwMode="auto">
            <a:xfrm>
              <a:off x="4279900" y="2585244"/>
              <a:ext cx="647700" cy="584200"/>
            </a:xfrm>
            <a:custGeom>
              <a:avLst/>
              <a:gdLst>
                <a:gd name="T0" fmla="*/ 311 w 404"/>
                <a:gd name="T1" fmla="*/ 68 h 363"/>
                <a:gd name="T2" fmla="*/ 51 w 404"/>
                <a:gd name="T3" fmla="*/ 97 h 363"/>
                <a:gd name="T4" fmla="*/ 30 w 404"/>
                <a:gd name="T5" fmla="*/ 357 h 363"/>
                <a:gd name="T6" fmla="*/ 30 w 404"/>
                <a:gd name="T7" fmla="*/ 357 h 363"/>
                <a:gd name="T8" fmla="*/ 30 w 404"/>
                <a:gd name="T9" fmla="*/ 360 h 363"/>
                <a:gd name="T10" fmla="*/ 32 w 404"/>
                <a:gd name="T11" fmla="*/ 363 h 363"/>
                <a:gd name="T12" fmla="*/ 37 w 404"/>
                <a:gd name="T13" fmla="*/ 362 h 363"/>
                <a:gd name="T14" fmla="*/ 37 w 404"/>
                <a:gd name="T15" fmla="*/ 361 h 363"/>
                <a:gd name="T16" fmla="*/ 37 w 404"/>
                <a:gd name="T17" fmla="*/ 340 h 363"/>
                <a:gd name="T18" fmla="*/ 32 w 404"/>
                <a:gd name="T19" fmla="*/ 307 h 363"/>
                <a:gd name="T20" fmla="*/ 77 w 404"/>
                <a:gd name="T21" fmla="*/ 183 h 363"/>
                <a:gd name="T22" fmla="*/ 86 w 404"/>
                <a:gd name="T23" fmla="*/ 171 h 363"/>
                <a:gd name="T24" fmla="*/ 97 w 404"/>
                <a:gd name="T25" fmla="*/ 159 h 363"/>
                <a:gd name="T26" fmla="*/ 103 w 404"/>
                <a:gd name="T27" fmla="*/ 154 h 363"/>
                <a:gd name="T28" fmla="*/ 242 w 404"/>
                <a:gd name="T29" fmla="*/ 176 h 363"/>
                <a:gd name="T30" fmla="*/ 296 w 404"/>
                <a:gd name="T31" fmla="*/ 189 h 363"/>
                <a:gd name="T32" fmla="*/ 311 w 404"/>
                <a:gd name="T33" fmla="*/ 177 h 363"/>
                <a:gd name="T34" fmla="*/ 359 w 404"/>
                <a:gd name="T35" fmla="*/ 315 h 363"/>
                <a:gd name="T36" fmla="*/ 356 w 404"/>
                <a:gd name="T37" fmla="*/ 340 h 363"/>
                <a:gd name="T38" fmla="*/ 356 w 404"/>
                <a:gd name="T39" fmla="*/ 361 h 363"/>
                <a:gd name="T40" fmla="*/ 356 w 404"/>
                <a:gd name="T41" fmla="*/ 362 h 363"/>
                <a:gd name="T42" fmla="*/ 361 w 404"/>
                <a:gd name="T43" fmla="*/ 363 h 363"/>
                <a:gd name="T44" fmla="*/ 363 w 404"/>
                <a:gd name="T45" fmla="*/ 360 h 363"/>
                <a:gd name="T46" fmla="*/ 364 w 404"/>
                <a:gd name="T47" fmla="*/ 351 h 363"/>
                <a:gd name="T48" fmla="*/ 366 w 404"/>
                <a:gd name="T49" fmla="*/ 338 h 363"/>
                <a:gd name="T50" fmla="*/ 311 w 404"/>
                <a:gd name="T51" fmla="*/ 68 h 363"/>
                <a:gd name="T52" fmla="*/ 180 w 404"/>
                <a:gd name="T53" fmla="*/ 135 h 363"/>
                <a:gd name="T54" fmla="*/ 176 w 404"/>
                <a:gd name="T55" fmla="*/ 134 h 363"/>
                <a:gd name="T56" fmla="*/ 182 w 404"/>
                <a:gd name="T57" fmla="*/ 135 h 363"/>
                <a:gd name="T58" fmla="*/ 180 w 404"/>
                <a:gd name="T59" fmla="*/ 135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4" h="363">
                  <a:moveTo>
                    <a:pt x="311" y="68"/>
                  </a:moveTo>
                  <a:cubicBezTo>
                    <a:pt x="225" y="0"/>
                    <a:pt x="91" y="41"/>
                    <a:pt x="51" y="97"/>
                  </a:cubicBezTo>
                  <a:cubicBezTo>
                    <a:pt x="0" y="168"/>
                    <a:pt x="18" y="276"/>
                    <a:pt x="30" y="357"/>
                  </a:cubicBezTo>
                  <a:cubicBezTo>
                    <a:pt x="30" y="357"/>
                    <a:pt x="30" y="357"/>
                    <a:pt x="30" y="357"/>
                  </a:cubicBezTo>
                  <a:cubicBezTo>
                    <a:pt x="30" y="358"/>
                    <a:pt x="30" y="359"/>
                    <a:pt x="30" y="360"/>
                  </a:cubicBezTo>
                  <a:cubicBezTo>
                    <a:pt x="31" y="360"/>
                    <a:pt x="32" y="362"/>
                    <a:pt x="32" y="363"/>
                  </a:cubicBezTo>
                  <a:cubicBezTo>
                    <a:pt x="33" y="363"/>
                    <a:pt x="36" y="363"/>
                    <a:pt x="37" y="362"/>
                  </a:cubicBezTo>
                  <a:cubicBezTo>
                    <a:pt x="37" y="362"/>
                    <a:pt x="37" y="361"/>
                    <a:pt x="37" y="361"/>
                  </a:cubicBezTo>
                  <a:cubicBezTo>
                    <a:pt x="38" y="354"/>
                    <a:pt x="37" y="340"/>
                    <a:pt x="37" y="340"/>
                  </a:cubicBezTo>
                  <a:cubicBezTo>
                    <a:pt x="37" y="328"/>
                    <a:pt x="34" y="318"/>
                    <a:pt x="32" y="307"/>
                  </a:cubicBezTo>
                  <a:cubicBezTo>
                    <a:pt x="41" y="256"/>
                    <a:pt x="65" y="245"/>
                    <a:pt x="77" y="183"/>
                  </a:cubicBezTo>
                  <a:cubicBezTo>
                    <a:pt x="80" y="179"/>
                    <a:pt x="83" y="175"/>
                    <a:pt x="86" y="171"/>
                  </a:cubicBezTo>
                  <a:cubicBezTo>
                    <a:pt x="89" y="167"/>
                    <a:pt x="93" y="162"/>
                    <a:pt x="97" y="159"/>
                  </a:cubicBezTo>
                  <a:cubicBezTo>
                    <a:pt x="99" y="157"/>
                    <a:pt x="101" y="156"/>
                    <a:pt x="103" y="154"/>
                  </a:cubicBezTo>
                  <a:cubicBezTo>
                    <a:pt x="150" y="137"/>
                    <a:pt x="198" y="158"/>
                    <a:pt x="242" y="176"/>
                  </a:cubicBezTo>
                  <a:cubicBezTo>
                    <a:pt x="259" y="182"/>
                    <a:pt x="278" y="191"/>
                    <a:pt x="296" y="189"/>
                  </a:cubicBezTo>
                  <a:cubicBezTo>
                    <a:pt x="304" y="189"/>
                    <a:pt x="310" y="183"/>
                    <a:pt x="311" y="177"/>
                  </a:cubicBezTo>
                  <a:cubicBezTo>
                    <a:pt x="332" y="240"/>
                    <a:pt x="349" y="269"/>
                    <a:pt x="359" y="315"/>
                  </a:cubicBezTo>
                  <a:cubicBezTo>
                    <a:pt x="358" y="323"/>
                    <a:pt x="356" y="331"/>
                    <a:pt x="356" y="340"/>
                  </a:cubicBezTo>
                  <a:cubicBezTo>
                    <a:pt x="356" y="340"/>
                    <a:pt x="355" y="354"/>
                    <a:pt x="356" y="361"/>
                  </a:cubicBezTo>
                  <a:cubicBezTo>
                    <a:pt x="356" y="361"/>
                    <a:pt x="356" y="362"/>
                    <a:pt x="356" y="362"/>
                  </a:cubicBezTo>
                  <a:cubicBezTo>
                    <a:pt x="357" y="363"/>
                    <a:pt x="360" y="363"/>
                    <a:pt x="361" y="363"/>
                  </a:cubicBezTo>
                  <a:cubicBezTo>
                    <a:pt x="361" y="362"/>
                    <a:pt x="363" y="360"/>
                    <a:pt x="363" y="360"/>
                  </a:cubicBezTo>
                  <a:cubicBezTo>
                    <a:pt x="364" y="357"/>
                    <a:pt x="364" y="354"/>
                    <a:pt x="364" y="351"/>
                  </a:cubicBezTo>
                  <a:cubicBezTo>
                    <a:pt x="364" y="347"/>
                    <a:pt x="365" y="342"/>
                    <a:pt x="366" y="338"/>
                  </a:cubicBezTo>
                  <a:cubicBezTo>
                    <a:pt x="379" y="288"/>
                    <a:pt x="404" y="90"/>
                    <a:pt x="311" y="68"/>
                  </a:cubicBezTo>
                  <a:close/>
                  <a:moveTo>
                    <a:pt x="180" y="135"/>
                  </a:moveTo>
                  <a:cubicBezTo>
                    <a:pt x="179" y="135"/>
                    <a:pt x="177" y="134"/>
                    <a:pt x="176" y="134"/>
                  </a:cubicBezTo>
                  <a:cubicBezTo>
                    <a:pt x="178" y="134"/>
                    <a:pt x="180" y="135"/>
                    <a:pt x="182" y="135"/>
                  </a:cubicBezTo>
                  <a:cubicBezTo>
                    <a:pt x="181" y="135"/>
                    <a:pt x="181" y="135"/>
                    <a:pt x="180" y="135"/>
                  </a:cubicBezTo>
                  <a:close/>
                </a:path>
              </a:pathLst>
            </a:custGeom>
            <a:solidFill>
              <a:srgbClr val="60534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222"/>
            <p:cNvSpPr>
              <a:spLocks/>
            </p:cNvSpPr>
            <p:nvPr/>
          </p:nvSpPr>
          <p:spPr bwMode="auto">
            <a:xfrm>
              <a:off x="4595813" y="3434556"/>
              <a:ext cx="141288" cy="285750"/>
            </a:xfrm>
            <a:custGeom>
              <a:avLst/>
              <a:gdLst>
                <a:gd name="T0" fmla="*/ 84 w 89"/>
                <a:gd name="T1" fmla="*/ 0 h 180"/>
                <a:gd name="T2" fmla="*/ 89 w 89"/>
                <a:gd name="T3" fmla="*/ 29 h 180"/>
                <a:gd name="T4" fmla="*/ 70 w 89"/>
                <a:gd name="T5" fmla="*/ 180 h 180"/>
                <a:gd name="T6" fmla="*/ 0 w 89"/>
                <a:gd name="T7" fmla="*/ 106 h 180"/>
                <a:gd name="T8" fmla="*/ 84 w 89"/>
                <a:gd name="T9" fmla="*/ 0 h 180"/>
              </a:gdLst>
              <a:ahLst/>
              <a:cxnLst>
                <a:cxn ang="0">
                  <a:pos x="T0" y="T1"/>
                </a:cxn>
                <a:cxn ang="0">
                  <a:pos x="T2" y="T3"/>
                </a:cxn>
                <a:cxn ang="0">
                  <a:pos x="T4" y="T5"/>
                </a:cxn>
                <a:cxn ang="0">
                  <a:pos x="T6" y="T7"/>
                </a:cxn>
                <a:cxn ang="0">
                  <a:pos x="T8" y="T9"/>
                </a:cxn>
              </a:cxnLst>
              <a:rect l="0" t="0" r="r" b="b"/>
              <a:pathLst>
                <a:path w="89" h="180">
                  <a:moveTo>
                    <a:pt x="84" y="0"/>
                  </a:moveTo>
                  <a:lnTo>
                    <a:pt x="89" y="29"/>
                  </a:lnTo>
                  <a:lnTo>
                    <a:pt x="70" y="180"/>
                  </a:lnTo>
                  <a:lnTo>
                    <a:pt x="0" y="106"/>
                  </a:lnTo>
                  <a:lnTo>
                    <a:pt x="84"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223"/>
            <p:cNvSpPr>
              <a:spLocks/>
            </p:cNvSpPr>
            <p:nvPr/>
          </p:nvSpPr>
          <p:spPr bwMode="auto">
            <a:xfrm>
              <a:off x="4595813" y="3434556"/>
              <a:ext cx="141288" cy="285750"/>
            </a:xfrm>
            <a:custGeom>
              <a:avLst/>
              <a:gdLst>
                <a:gd name="T0" fmla="*/ 84 w 89"/>
                <a:gd name="T1" fmla="*/ 0 h 180"/>
                <a:gd name="T2" fmla="*/ 89 w 89"/>
                <a:gd name="T3" fmla="*/ 29 h 180"/>
                <a:gd name="T4" fmla="*/ 70 w 89"/>
                <a:gd name="T5" fmla="*/ 180 h 180"/>
                <a:gd name="T6" fmla="*/ 0 w 89"/>
                <a:gd name="T7" fmla="*/ 106 h 180"/>
                <a:gd name="T8" fmla="*/ 84 w 89"/>
                <a:gd name="T9" fmla="*/ 0 h 180"/>
              </a:gdLst>
              <a:ahLst/>
              <a:cxnLst>
                <a:cxn ang="0">
                  <a:pos x="T0" y="T1"/>
                </a:cxn>
                <a:cxn ang="0">
                  <a:pos x="T2" y="T3"/>
                </a:cxn>
                <a:cxn ang="0">
                  <a:pos x="T4" y="T5"/>
                </a:cxn>
                <a:cxn ang="0">
                  <a:pos x="T6" y="T7"/>
                </a:cxn>
                <a:cxn ang="0">
                  <a:pos x="T8" y="T9"/>
                </a:cxn>
              </a:cxnLst>
              <a:rect l="0" t="0" r="r" b="b"/>
              <a:pathLst>
                <a:path w="89" h="180">
                  <a:moveTo>
                    <a:pt x="84" y="0"/>
                  </a:moveTo>
                  <a:lnTo>
                    <a:pt x="89" y="29"/>
                  </a:lnTo>
                  <a:lnTo>
                    <a:pt x="70" y="180"/>
                  </a:lnTo>
                  <a:lnTo>
                    <a:pt x="0" y="106"/>
                  </a:lnTo>
                  <a:lnTo>
                    <a:pt x="84"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224"/>
            <p:cNvSpPr>
              <a:spLocks/>
            </p:cNvSpPr>
            <p:nvPr/>
          </p:nvSpPr>
          <p:spPr bwMode="auto">
            <a:xfrm>
              <a:off x="4460875" y="3431381"/>
              <a:ext cx="268288" cy="171450"/>
            </a:xfrm>
            <a:custGeom>
              <a:avLst/>
              <a:gdLst>
                <a:gd name="T0" fmla="*/ 169 w 169"/>
                <a:gd name="T1" fmla="*/ 0 h 108"/>
                <a:gd name="T2" fmla="*/ 85 w 169"/>
                <a:gd name="T3" fmla="*/ 105 h 108"/>
                <a:gd name="T4" fmla="*/ 0 w 169"/>
                <a:gd name="T5" fmla="*/ 0 h 108"/>
                <a:gd name="T6" fmla="*/ 0 w 169"/>
                <a:gd name="T7" fmla="*/ 2 h 108"/>
                <a:gd name="T8" fmla="*/ 85 w 169"/>
                <a:gd name="T9" fmla="*/ 108 h 108"/>
                <a:gd name="T10" fmla="*/ 169 w 169"/>
                <a:gd name="T11" fmla="*/ 2 h 108"/>
                <a:gd name="T12" fmla="*/ 169 w 169"/>
                <a:gd name="T13" fmla="*/ 0 h 108"/>
              </a:gdLst>
              <a:ahLst/>
              <a:cxnLst>
                <a:cxn ang="0">
                  <a:pos x="T0" y="T1"/>
                </a:cxn>
                <a:cxn ang="0">
                  <a:pos x="T2" y="T3"/>
                </a:cxn>
                <a:cxn ang="0">
                  <a:pos x="T4" y="T5"/>
                </a:cxn>
                <a:cxn ang="0">
                  <a:pos x="T6" y="T7"/>
                </a:cxn>
                <a:cxn ang="0">
                  <a:pos x="T8" y="T9"/>
                </a:cxn>
                <a:cxn ang="0">
                  <a:pos x="T10" y="T11"/>
                </a:cxn>
                <a:cxn ang="0">
                  <a:pos x="T12" y="T13"/>
                </a:cxn>
              </a:cxnLst>
              <a:rect l="0" t="0" r="r" b="b"/>
              <a:pathLst>
                <a:path w="169" h="108">
                  <a:moveTo>
                    <a:pt x="169" y="0"/>
                  </a:moveTo>
                  <a:lnTo>
                    <a:pt x="85" y="105"/>
                  </a:lnTo>
                  <a:lnTo>
                    <a:pt x="0" y="0"/>
                  </a:lnTo>
                  <a:lnTo>
                    <a:pt x="0" y="2"/>
                  </a:lnTo>
                  <a:lnTo>
                    <a:pt x="85" y="108"/>
                  </a:lnTo>
                  <a:lnTo>
                    <a:pt x="169" y="2"/>
                  </a:lnTo>
                  <a:lnTo>
                    <a:pt x="169" y="0"/>
                  </a:lnTo>
                  <a:close/>
                </a:path>
              </a:pathLst>
            </a:custGeom>
            <a:solidFill>
              <a:srgbClr val="E9BB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225"/>
            <p:cNvSpPr>
              <a:spLocks/>
            </p:cNvSpPr>
            <p:nvPr/>
          </p:nvSpPr>
          <p:spPr bwMode="auto">
            <a:xfrm>
              <a:off x="4460875" y="3431381"/>
              <a:ext cx="268288" cy="171450"/>
            </a:xfrm>
            <a:custGeom>
              <a:avLst/>
              <a:gdLst>
                <a:gd name="T0" fmla="*/ 169 w 169"/>
                <a:gd name="T1" fmla="*/ 0 h 108"/>
                <a:gd name="T2" fmla="*/ 85 w 169"/>
                <a:gd name="T3" fmla="*/ 105 h 108"/>
                <a:gd name="T4" fmla="*/ 0 w 169"/>
                <a:gd name="T5" fmla="*/ 0 h 108"/>
                <a:gd name="T6" fmla="*/ 0 w 169"/>
                <a:gd name="T7" fmla="*/ 2 h 108"/>
                <a:gd name="T8" fmla="*/ 85 w 169"/>
                <a:gd name="T9" fmla="*/ 108 h 108"/>
                <a:gd name="T10" fmla="*/ 169 w 169"/>
                <a:gd name="T11" fmla="*/ 2 h 108"/>
                <a:gd name="T12" fmla="*/ 169 w 169"/>
                <a:gd name="T13" fmla="*/ 0 h 108"/>
              </a:gdLst>
              <a:ahLst/>
              <a:cxnLst>
                <a:cxn ang="0">
                  <a:pos x="T0" y="T1"/>
                </a:cxn>
                <a:cxn ang="0">
                  <a:pos x="T2" y="T3"/>
                </a:cxn>
                <a:cxn ang="0">
                  <a:pos x="T4" y="T5"/>
                </a:cxn>
                <a:cxn ang="0">
                  <a:pos x="T6" y="T7"/>
                </a:cxn>
                <a:cxn ang="0">
                  <a:pos x="T8" y="T9"/>
                </a:cxn>
                <a:cxn ang="0">
                  <a:pos x="T10" y="T11"/>
                </a:cxn>
                <a:cxn ang="0">
                  <a:pos x="T12" y="T13"/>
                </a:cxn>
              </a:cxnLst>
              <a:rect l="0" t="0" r="r" b="b"/>
              <a:pathLst>
                <a:path w="169" h="108">
                  <a:moveTo>
                    <a:pt x="169" y="0"/>
                  </a:moveTo>
                  <a:lnTo>
                    <a:pt x="85" y="105"/>
                  </a:lnTo>
                  <a:lnTo>
                    <a:pt x="0" y="0"/>
                  </a:lnTo>
                  <a:lnTo>
                    <a:pt x="0" y="2"/>
                  </a:lnTo>
                  <a:lnTo>
                    <a:pt x="85" y="108"/>
                  </a:lnTo>
                  <a:lnTo>
                    <a:pt x="169" y="2"/>
                  </a:lnTo>
                  <a:lnTo>
                    <a:pt x="16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226"/>
            <p:cNvSpPr>
              <a:spLocks noEditPoints="1"/>
            </p:cNvSpPr>
            <p:nvPr/>
          </p:nvSpPr>
          <p:spPr bwMode="auto">
            <a:xfrm>
              <a:off x="4568825" y="3713956"/>
              <a:ext cx="50800" cy="1588"/>
            </a:xfrm>
            <a:custGeom>
              <a:avLst/>
              <a:gdLst>
                <a:gd name="T0" fmla="*/ 0 w 32"/>
                <a:gd name="T1" fmla="*/ 0 h 1"/>
                <a:gd name="T2" fmla="*/ 0 w 32"/>
                <a:gd name="T3" fmla="*/ 1 h 1"/>
                <a:gd name="T4" fmla="*/ 0 w 32"/>
                <a:gd name="T5" fmla="*/ 1 h 1"/>
                <a:gd name="T6" fmla="*/ 0 w 32"/>
                <a:gd name="T7" fmla="*/ 0 h 1"/>
                <a:gd name="T8" fmla="*/ 32 w 32"/>
                <a:gd name="T9" fmla="*/ 0 h 1"/>
                <a:gd name="T10" fmla="*/ 32 w 32"/>
                <a:gd name="T11" fmla="*/ 0 h 1"/>
                <a:gd name="T12" fmla="*/ 32 w 32"/>
                <a:gd name="T13" fmla="*/ 1 h 1"/>
                <a:gd name="T14" fmla="*/ 32 w 32"/>
                <a:gd name="T15" fmla="*/ 1 h 1"/>
                <a:gd name="T16" fmla="*/ 32 w 32"/>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1">
                  <a:moveTo>
                    <a:pt x="0" y="0"/>
                  </a:moveTo>
                  <a:lnTo>
                    <a:pt x="0" y="1"/>
                  </a:lnTo>
                  <a:lnTo>
                    <a:pt x="0" y="1"/>
                  </a:lnTo>
                  <a:lnTo>
                    <a:pt x="0" y="0"/>
                  </a:lnTo>
                  <a:close/>
                  <a:moveTo>
                    <a:pt x="32" y="0"/>
                  </a:moveTo>
                  <a:lnTo>
                    <a:pt x="32" y="0"/>
                  </a:lnTo>
                  <a:lnTo>
                    <a:pt x="32" y="1"/>
                  </a:lnTo>
                  <a:lnTo>
                    <a:pt x="32" y="1"/>
                  </a:lnTo>
                  <a:lnTo>
                    <a:pt x="32" y="0"/>
                  </a:lnTo>
                  <a:close/>
                </a:path>
              </a:pathLst>
            </a:custGeom>
            <a:solidFill>
              <a:srgbClr val="8FA7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227"/>
            <p:cNvSpPr>
              <a:spLocks noEditPoints="1"/>
            </p:cNvSpPr>
            <p:nvPr/>
          </p:nvSpPr>
          <p:spPr bwMode="auto">
            <a:xfrm>
              <a:off x="4568825" y="3713956"/>
              <a:ext cx="50800" cy="1588"/>
            </a:xfrm>
            <a:custGeom>
              <a:avLst/>
              <a:gdLst>
                <a:gd name="T0" fmla="*/ 0 w 32"/>
                <a:gd name="T1" fmla="*/ 0 h 1"/>
                <a:gd name="T2" fmla="*/ 0 w 32"/>
                <a:gd name="T3" fmla="*/ 1 h 1"/>
                <a:gd name="T4" fmla="*/ 0 w 32"/>
                <a:gd name="T5" fmla="*/ 1 h 1"/>
                <a:gd name="T6" fmla="*/ 0 w 32"/>
                <a:gd name="T7" fmla="*/ 0 h 1"/>
                <a:gd name="T8" fmla="*/ 32 w 32"/>
                <a:gd name="T9" fmla="*/ 0 h 1"/>
                <a:gd name="T10" fmla="*/ 32 w 32"/>
                <a:gd name="T11" fmla="*/ 0 h 1"/>
                <a:gd name="T12" fmla="*/ 32 w 32"/>
                <a:gd name="T13" fmla="*/ 1 h 1"/>
                <a:gd name="T14" fmla="*/ 32 w 32"/>
                <a:gd name="T15" fmla="*/ 1 h 1"/>
                <a:gd name="T16" fmla="*/ 32 w 32"/>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1">
                  <a:moveTo>
                    <a:pt x="0" y="0"/>
                  </a:moveTo>
                  <a:lnTo>
                    <a:pt x="0" y="1"/>
                  </a:lnTo>
                  <a:lnTo>
                    <a:pt x="0" y="1"/>
                  </a:lnTo>
                  <a:lnTo>
                    <a:pt x="0" y="0"/>
                  </a:lnTo>
                  <a:moveTo>
                    <a:pt x="32" y="0"/>
                  </a:moveTo>
                  <a:lnTo>
                    <a:pt x="32" y="0"/>
                  </a:lnTo>
                  <a:lnTo>
                    <a:pt x="32" y="1"/>
                  </a:lnTo>
                  <a:lnTo>
                    <a:pt x="32" y="1"/>
                  </a:lnTo>
                  <a:lnTo>
                    <a:pt x="32"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Rectangle 228"/>
            <p:cNvSpPr>
              <a:spLocks noChangeArrowheads="1"/>
            </p:cNvSpPr>
            <p:nvPr/>
          </p:nvSpPr>
          <p:spPr bwMode="auto">
            <a:xfrm>
              <a:off x="4568825" y="3713956"/>
              <a:ext cx="50800" cy="1588"/>
            </a:xfrm>
            <a:prstGeom prst="rect">
              <a:avLst/>
            </a:prstGeom>
            <a:solidFill>
              <a:srgbClr val="2497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Rectangle 229"/>
            <p:cNvSpPr>
              <a:spLocks noChangeArrowheads="1"/>
            </p:cNvSpPr>
            <p:nvPr/>
          </p:nvSpPr>
          <p:spPr bwMode="auto">
            <a:xfrm>
              <a:off x="4568825" y="3713956"/>
              <a:ext cx="50800" cy="15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6" name="Rectangle 5"/>
          <p:cNvSpPr/>
          <p:nvPr userDrawn="1"/>
        </p:nvSpPr>
        <p:spPr>
          <a:xfrm>
            <a:off x="0" y="990600"/>
            <a:ext cx="9144000" cy="4152900"/>
          </a:xfrm>
          <a:prstGeom prst="rect">
            <a:avLst/>
          </a:prstGeom>
          <a:solidFill>
            <a:schemeClr val="bg1">
              <a:alpha val="6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758839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47793" y="130723"/>
            <a:ext cx="6096000" cy="356085"/>
          </a:xfrm>
          <a:prstGeom prst="rect">
            <a:avLst/>
          </a:prstGeom>
        </p:spPr>
        <p:txBody>
          <a:bodyPr vert="horz" lIns="0" tIns="0" rIns="0" bIns="0" rtlCol="0" anchor="ctr">
            <a:normAutofit/>
          </a:bodyPr>
          <a:lstStyle/>
          <a:p>
            <a:r>
              <a:rPr lang="de-DE" dirty="0"/>
              <a:t>Mastertitelformat bearbeiten</a:t>
            </a:r>
            <a:endParaRPr lang="en-US" dirty="0"/>
          </a:p>
        </p:txBody>
      </p:sp>
      <p:sp>
        <p:nvSpPr>
          <p:cNvPr id="3" name="Text Placeholder 2"/>
          <p:cNvSpPr>
            <a:spLocks noGrp="1"/>
          </p:cNvSpPr>
          <p:nvPr>
            <p:ph type="body" idx="1"/>
          </p:nvPr>
        </p:nvSpPr>
        <p:spPr>
          <a:xfrm>
            <a:off x="457200" y="1040232"/>
            <a:ext cx="8229600" cy="3394472"/>
          </a:xfrm>
          <a:prstGeom prst="rect">
            <a:avLst/>
          </a:prstGeom>
        </p:spPr>
        <p:txBody>
          <a:bodyPr vert="horz" lIns="91440" tIns="45720" rIns="91440" bIns="45720" rtlCol="0">
            <a:normAutofit/>
          </a:bodyPr>
          <a:lstStyle/>
          <a:p>
            <a:pPr lvl="0"/>
            <a:r>
              <a:rPr lang="de-DE"/>
              <a:t>Mastertextformat bearbeiten
Zweite Ebene
Dritte Ebene
Vierte Ebene
Fünfte Ebene</a:t>
            </a:r>
            <a:endParaRPr lang="en-US"/>
          </a:p>
        </p:txBody>
      </p:sp>
      <p:sp>
        <p:nvSpPr>
          <p:cNvPr id="6" name="Slide Number Placeholder 5"/>
          <p:cNvSpPr>
            <a:spLocks noGrp="1"/>
          </p:cNvSpPr>
          <p:nvPr>
            <p:ph type="sldNum" sz="quarter" idx="4"/>
          </p:nvPr>
        </p:nvSpPr>
        <p:spPr>
          <a:xfrm>
            <a:off x="6553200" y="4723820"/>
            <a:ext cx="2133600" cy="273844"/>
          </a:xfrm>
          <a:prstGeom prst="rect">
            <a:avLst/>
          </a:prstGeom>
        </p:spPr>
        <p:txBody>
          <a:bodyPr vert="horz" lIns="91440" tIns="45720" rIns="91440" bIns="45720" rtlCol="0" anchor="ctr"/>
          <a:lstStyle>
            <a:lvl1pPr algn="r">
              <a:defRPr sz="1200">
                <a:solidFill>
                  <a:schemeClr val="tx1">
                    <a:tint val="75000"/>
                  </a:schemeClr>
                </a:solidFill>
                <a:latin typeface="Calibri Light" panose="020F0302020204030204" pitchFamily="34" charset="0"/>
                <a:cs typeface="Calibri Light" panose="020F0302020204030204" pitchFamily="34" charset="0"/>
              </a:defRPr>
            </a:lvl1pPr>
          </a:lstStyle>
          <a:p>
            <a:fld id="{D60D1EDE-7116-2443-9BDD-368CE5B37660}" type="slidenum">
              <a:rPr lang="en-US" smtClean="0"/>
              <a:pPr/>
              <a:t>‹#›</a:t>
            </a:fld>
            <a:endParaRPr lang="en-US" dirty="0"/>
          </a:p>
        </p:txBody>
      </p:sp>
      <p:cxnSp>
        <p:nvCxnSpPr>
          <p:cNvPr id="37" name="Straight Connector 36"/>
          <p:cNvCxnSpPr/>
          <p:nvPr userDrawn="1"/>
        </p:nvCxnSpPr>
        <p:spPr>
          <a:xfrm flipH="1">
            <a:off x="399803" y="562064"/>
            <a:ext cx="8318131" cy="0"/>
          </a:xfrm>
          <a:prstGeom prst="line">
            <a:avLst/>
          </a:prstGeom>
          <a:ln w="9525" cmpd="sng">
            <a:solidFill>
              <a:srgbClr val="E0E0E0"/>
            </a:solidFill>
          </a:ln>
          <a:effectLst/>
        </p:spPr>
        <p:style>
          <a:lnRef idx="2">
            <a:schemeClr val="accent1"/>
          </a:lnRef>
          <a:fillRef idx="0">
            <a:schemeClr val="accent1"/>
          </a:fillRef>
          <a:effectRef idx="1">
            <a:schemeClr val="accent1"/>
          </a:effectRef>
          <a:fontRef idx="minor">
            <a:schemeClr val="tx1"/>
          </a:fontRef>
        </p:style>
      </p:cxnSp>
      <p:pic>
        <p:nvPicPr>
          <p:cNvPr id="7" name="Grafik 1" descr="bzu_bfu_wt_mit">
            <a:extLst>
              <a:ext uri="{FF2B5EF4-FFF2-40B4-BE49-F238E27FC236}">
                <a16:creationId xmlns:a16="http://schemas.microsoft.com/office/drawing/2014/main" id="{613287BA-D96B-3A44-823D-BBF0C89C6D1E}"/>
              </a:ext>
            </a:extLst>
          </p:cNvPr>
          <p:cNvPicPr>
            <a:picLocks/>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7220310" y="117199"/>
            <a:ext cx="1611646" cy="356086"/>
          </a:xfrm>
          <a:prstGeom prst="rect">
            <a:avLst/>
          </a:prstGeom>
          <a:noFill/>
        </p:spPr>
      </p:pic>
    </p:spTree>
    <p:extLst>
      <p:ext uri="{BB962C8B-B14F-4D97-AF65-F5344CB8AC3E}">
        <p14:creationId xmlns:p14="http://schemas.microsoft.com/office/powerpoint/2010/main" val="1221053642"/>
      </p:ext>
    </p:extLst>
  </p:cSld>
  <p:clrMap bg1="lt1" tx1="dk1" bg2="lt2" tx2="dk2" accent1="accent1" accent2="accent2" accent3="accent3" accent4="accent4" accent5="accent5" accent6="accent6" hlink="hlink" folHlink="folHlink"/>
  <p:sldLayoutIdLst>
    <p:sldLayoutId id="2147483649" r:id="rId1"/>
    <p:sldLayoutId id="2147483671" r:id="rId2"/>
    <p:sldLayoutId id="2147483650" r:id="rId3"/>
    <p:sldLayoutId id="2147483661" r:id="rId4"/>
    <p:sldLayoutId id="2147483662" r:id="rId5"/>
    <p:sldLayoutId id="2147483652" r:id="rId6"/>
    <p:sldLayoutId id="2147483653" r:id="rId7"/>
    <p:sldLayoutId id="2147483666" r:id="rId8"/>
    <p:sldLayoutId id="2147483668" r:id="rId9"/>
    <p:sldLayoutId id="2147483667" r:id="rId10"/>
    <p:sldLayoutId id="2147483660" r:id="rId11"/>
    <p:sldLayoutId id="2147483663" r:id="rId12"/>
  </p:sldLayoutIdLst>
  <p:hf hdr="0" ftr="0" dt="0"/>
  <p:txStyles>
    <p:titleStyle>
      <a:lvl1pPr algn="l" defTabSz="457200" rtl="0" eaLnBrk="1" latinLnBrk="0" hangingPunct="1">
        <a:spcBef>
          <a:spcPct val="0"/>
        </a:spcBef>
        <a:buNone/>
        <a:defRPr sz="1400" b="1" kern="1200">
          <a:solidFill>
            <a:schemeClr val="tx1"/>
          </a:solidFill>
          <a:latin typeface="Raleway"/>
          <a:ea typeface="+mj-ea"/>
          <a:cs typeface="Raleway"/>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Raleway"/>
          <a:ea typeface="+mn-ea"/>
          <a:cs typeface="Raleway"/>
        </a:defRPr>
      </a:lvl1pPr>
      <a:lvl2pPr marL="742950" indent="-285750" algn="l" defTabSz="457200" rtl="0" eaLnBrk="1" latinLnBrk="0" hangingPunct="1">
        <a:spcBef>
          <a:spcPct val="20000"/>
        </a:spcBef>
        <a:buFont typeface="Arial"/>
        <a:buChar char="–"/>
        <a:defRPr sz="2000" kern="1200">
          <a:solidFill>
            <a:schemeClr val="tx1"/>
          </a:solidFill>
          <a:latin typeface="Raleway"/>
          <a:ea typeface="+mn-ea"/>
          <a:cs typeface="Raleway"/>
        </a:defRPr>
      </a:lvl2pPr>
      <a:lvl3pPr marL="1143000" indent="-228600" algn="l" defTabSz="457200" rtl="0" eaLnBrk="1" latinLnBrk="0" hangingPunct="1">
        <a:spcBef>
          <a:spcPct val="20000"/>
        </a:spcBef>
        <a:buFont typeface="Arial"/>
        <a:buChar char="•"/>
        <a:defRPr sz="1800" kern="1200">
          <a:solidFill>
            <a:schemeClr val="tx1"/>
          </a:solidFill>
          <a:latin typeface="Raleway"/>
          <a:ea typeface="+mn-ea"/>
          <a:cs typeface="Raleway"/>
        </a:defRPr>
      </a:lvl3pPr>
      <a:lvl4pPr marL="1600200" indent="-228600" algn="l" defTabSz="457200" rtl="0" eaLnBrk="1" latinLnBrk="0" hangingPunct="1">
        <a:spcBef>
          <a:spcPct val="20000"/>
        </a:spcBef>
        <a:buFont typeface="Arial"/>
        <a:buChar char="–"/>
        <a:defRPr sz="1600" kern="1200">
          <a:solidFill>
            <a:schemeClr val="tx1"/>
          </a:solidFill>
          <a:latin typeface="Raleway"/>
          <a:ea typeface="+mn-ea"/>
          <a:cs typeface="Raleway"/>
        </a:defRPr>
      </a:lvl4pPr>
      <a:lvl5pPr marL="2057400" indent="-228600" algn="l" defTabSz="457200" rtl="0" eaLnBrk="1" latinLnBrk="0" hangingPunct="1">
        <a:spcBef>
          <a:spcPct val="20000"/>
        </a:spcBef>
        <a:buFont typeface="Arial"/>
        <a:buChar char="»"/>
        <a:defRPr sz="1600" kern="1200">
          <a:solidFill>
            <a:schemeClr val="tx1"/>
          </a:solidFill>
          <a:latin typeface="Raleway"/>
          <a:ea typeface="+mn-ea"/>
          <a:cs typeface="Raleway"/>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1.emf"/><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srf.ch/play/tv/10-vor-10/video/maschinen-unter-uns-ki-beim-bewerbungsverfahren?urn=urn:srf:video:fa3bf1a4-a30d-4031-906a-33e0616626b1" TargetMode="Externa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tangle 59"/>
          <p:cNvSpPr/>
          <p:nvPr/>
        </p:nvSpPr>
        <p:spPr>
          <a:xfrm>
            <a:off x="5513383" y="1729457"/>
            <a:ext cx="3397704" cy="1077218"/>
          </a:xfrm>
          <a:prstGeom prst="rect">
            <a:avLst/>
          </a:prstGeom>
        </p:spPr>
        <p:txBody>
          <a:bodyPr wrap="square">
            <a:spAutoFit/>
          </a:bodyPr>
          <a:lstStyle/>
          <a:p>
            <a:pPr lvl="1"/>
            <a:r>
              <a:rPr lang="en-US" sz="3200" b="1" dirty="0">
                <a:latin typeface="Raleway"/>
                <a:cs typeface="Raleway"/>
              </a:rPr>
              <a:t>KV goes digital</a:t>
            </a:r>
            <a:endParaRPr lang="en-US" sz="600" b="1" dirty="0">
              <a:latin typeface="Raleway"/>
              <a:cs typeface="Raleway"/>
            </a:endParaRPr>
          </a:p>
        </p:txBody>
      </p:sp>
      <p:sp>
        <p:nvSpPr>
          <p:cNvPr id="3" name="Rectangle 2"/>
          <p:cNvSpPr/>
          <p:nvPr/>
        </p:nvSpPr>
        <p:spPr>
          <a:xfrm>
            <a:off x="5513383" y="3842120"/>
            <a:ext cx="2694446" cy="338554"/>
          </a:xfrm>
          <a:prstGeom prst="rect">
            <a:avLst/>
          </a:prstGeom>
        </p:spPr>
        <p:txBody>
          <a:bodyPr wrap="square">
            <a:spAutoFit/>
          </a:bodyPr>
          <a:lstStyle/>
          <a:p>
            <a:pPr lvl="1"/>
            <a:r>
              <a:rPr lang="en-US" sz="1600" dirty="0">
                <a:cs typeface="Raleway"/>
              </a:rPr>
              <a:t>14. November 2022</a:t>
            </a:r>
          </a:p>
        </p:txBody>
      </p:sp>
      <p:pic>
        <p:nvPicPr>
          <p:cNvPr id="7" name="Grafik 1" descr="bzu_bfu_wt_mit">
            <a:extLst>
              <a:ext uri="{FF2B5EF4-FFF2-40B4-BE49-F238E27FC236}">
                <a16:creationId xmlns:a16="http://schemas.microsoft.com/office/drawing/2014/main" id="{81868006-87D4-7444-A375-CC107E73C5BA}"/>
              </a:ext>
            </a:extLst>
          </p:cNvPr>
          <p:cNvPicPr>
            <a:picLocks/>
          </p:cNvPicPr>
          <p:nvPr/>
        </p:nvPicPr>
        <p:blipFill>
          <a:blip r:embed="rId2">
            <a:extLst>
              <a:ext uri="{28A0092B-C50C-407E-A947-70E740481C1C}">
                <a14:useLocalDpi xmlns:a14="http://schemas.microsoft.com/office/drawing/2010/main" val="0"/>
              </a:ext>
            </a:extLst>
          </a:blip>
          <a:srcRect/>
          <a:stretch>
            <a:fillRect/>
          </a:stretch>
        </p:blipFill>
        <p:spPr bwMode="auto">
          <a:xfrm>
            <a:off x="5873446" y="905568"/>
            <a:ext cx="1897362" cy="458445"/>
          </a:xfrm>
          <a:prstGeom prst="rect">
            <a:avLst/>
          </a:prstGeom>
          <a:noFill/>
        </p:spPr>
      </p:pic>
      <p:pic>
        <p:nvPicPr>
          <p:cNvPr id="2" name="Picture 1">
            <a:extLst>
              <a:ext uri="{FF2B5EF4-FFF2-40B4-BE49-F238E27FC236}">
                <a16:creationId xmlns:a16="http://schemas.microsoft.com/office/drawing/2014/main" id="{CCDA608A-CA16-974D-8681-23629ECF5BC1}"/>
              </a:ext>
            </a:extLst>
          </p:cNvPr>
          <p:cNvPicPr>
            <a:picLocks noChangeAspect="1"/>
          </p:cNvPicPr>
          <p:nvPr/>
        </p:nvPicPr>
        <p:blipFill>
          <a:blip r:embed="rId3"/>
          <a:stretch>
            <a:fillRect/>
          </a:stretch>
        </p:blipFill>
        <p:spPr>
          <a:xfrm>
            <a:off x="-6110515" y="0"/>
            <a:ext cx="11890829" cy="5155789"/>
          </a:xfrm>
          <a:prstGeom prst="rect">
            <a:avLst/>
          </a:prstGeom>
        </p:spPr>
      </p:pic>
    </p:spTree>
    <p:extLst>
      <p:ext uri="{BB962C8B-B14F-4D97-AF65-F5344CB8AC3E}">
        <p14:creationId xmlns:p14="http://schemas.microsoft.com/office/powerpoint/2010/main" val="79701864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20973-46FA-3547-A79F-95CCE2172949}"/>
              </a:ext>
            </a:extLst>
          </p:cNvPr>
          <p:cNvSpPr>
            <a:spLocks noGrp="1"/>
          </p:cNvSpPr>
          <p:nvPr>
            <p:ph type="title"/>
          </p:nvPr>
        </p:nvSpPr>
        <p:spPr/>
        <p:txBody>
          <a:bodyPr/>
          <a:lstStyle/>
          <a:p>
            <a:r>
              <a:rPr lang="de-DE" dirty="0"/>
              <a:t>Programm 2. Tag</a:t>
            </a:r>
          </a:p>
        </p:txBody>
      </p:sp>
      <p:sp>
        <p:nvSpPr>
          <p:cNvPr id="4" name="Slide Number Placeholder 3">
            <a:extLst>
              <a:ext uri="{FF2B5EF4-FFF2-40B4-BE49-F238E27FC236}">
                <a16:creationId xmlns:a16="http://schemas.microsoft.com/office/drawing/2014/main" id="{6122FAF9-EC52-3E42-A145-55E9BEF420D0}"/>
              </a:ext>
            </a:extLst>
          </p:cNvPr>
          <p:cNvSpPr>
            <a:spLocks noGrp="1"/>
          </p:cNvSpPr>
          <p:nvPr>
            <p:ph type="sldNum" sz="quarter" idx="12"/>
          </p:nvPr>
        </p:nvSpPr>
        <p:spPr/>
        <p:txBody>
          <a:bodyPr/>
          <a:lstStyle/>
          <a:p>
            <a:fld id="{D60D1EDE-7116-2443-9BDD-368CE5B37660}" type="slidenum">
              <a:rPr lang="en-US" smtClean="0"/>
              <a:t>2</a:t>
            </a:fld>
            <a:endParaRPr lang="en-US" dirty="0"/>
          </a:p>
        </p:txBody>
      </p:sp>
      <p:graphicFrame>
        <p:nvGraphicFramePr>
          <p:cNvPr id="6" name="Table 6">
            <a:extLst>
              <a:ext uri="{FF2B5EF4-FFF2-40B4-BE49-F238E27FC236}">
                <a16:creationId xmlns:a16="http://schemas.microsoft.com/office/drawing/2014/main" id="{2023E0DB-39E8-5D47-AE86-E30AD147B484}"/>
              </a:ext>
            </a:extLst>
          </p:cNvPr>
          <p:cNvGraphicFramePr>
            <a:graphicFrameLocks noGrp="1"/>
          </p:cNvGraphicFramePr>
          <p:nvPr>
            <p:extLst>
              <p:ext uri="{D42A27DB-BD31-4B8C-83A1-F6EECF244321}">
                <p14:modId xmlns:p14="http://schemas.microsoft.com/office/powerpoint/2010/main" val="501472984"/>
              </p:ext>
            </p:extLst>
          </p:nvPr>
        </p:nvGraphicFramePr>
        <p:xfrm>
          <a:off x="447792" y="920750"/>
          <a:ext cx="8239009" cy="2509520"/>
        </p:xfrm>
        <a:graphic>
          <a:graphicData uri="http://schemas.openxmlformats.org/drawingml/2006/table">
            <a:tbl>
              <a:tblPr firstRow="1" bandRow="1">
                <a:tableStyleId>{5C22544A-7EE6-4342-B048-85BDC9FD1C3A}</a:tableStyleId>
              </a:tblPr>
              <a:tblGrid>
                <a:gridCol w="1315694">
                  <a:extLst>
                    <a:ext uri="{9D8B030D-6E8A-4147-A177-3AD203B41FA5}">
                      <a16:colId xmlns:a16="http://schemas.microsoft.com/office/drawing/2014/main" val="1063699079"/>
                    </a:ext>
                  </a:extLst>
                </a:gridCol>
                <a:gridCol w="1404257">
                  <a:extLst>
                    <a:ext uri="{9D8B030D-6E8A-4147-A177-3AD203B41FA5}">
                      <a16:colId xmlns:a16="http://schemas.microsoft.com/office/drawing/2014/main" val="8400366"/>
                    </a:ext>
                  </a:extLst>
                </a:gridCol>
                <a:gridCol w="2982686">
                  <a:extLst>
                    <a:ext uri="{9D8B030D-6E8A-4147-A177-3AD203B41FA5}">
                      <a16:colId xmlns:a16="http://schemas.microsoft.com/office/drawing/2014/main" val="2061921435"/>
                    </a:ext>
                  </a:extLst>
                </a:gridCol>
                <a:gridCol w="2536372">
                  <a:extLst>
                    <a:ext uri="{9D8B030D-6E8A-4147-A177-3AD203B41FA5}">
                      <a16:colId xmlns:a16="http://schemas.microsoft.com/office/drawing/2014/main" val="1502072203"/>
                    </a:ext>
                  </a:extLst>
                </a:gridCol>
              </a:tblGrid>
              <a:tr h="370840">
                <a:tc>
                  <a:txBody>
                    <a:bodyPr/>
                    <a:lstStyle/>
                    <a:p>
                      <a:r>
                        <a:rPr lang="de-DE" sz="1400" dirty="0"/>
                        <a:t>Datum</a:t>
                      </a:r>
                    </a:p>
                  </a:txBody>
                  <a:tcPr>
                    <a:solidFill>
                      <a:schemeClr val="accent6"/>
                    </a:solidFill>
                  </a:tcPr>
                </a:tc>
                <a:tc>
                  <a:txBody>
                    <a:bodyPr/>
                    <a:lstStyle/>
                    <a:p>
                      <a:r>
                        <a:rPr lang="de-DE" sz="1400" dirty="0"/>
                        <a:t>Zeit</a:t>
                      </a:r>
                    </a:p>
                  </a:txBody>
                  <a:tcPr>
                    <a:solidFill>
                      <a:schemeClr val="accent6"/>
                    </a:solidFill>
                  </a:tcPr>
                </a:tc>
                <a:tc>
                  <a:txBody>
                    <a:bodyPr/>
                    <a:lstStyle/>
                    <a:p>
                      <a:r>
                        <a:rPr lang="de-DE" sz="1400" dirty="0"/>
                        <a:t>Ablauf</a:t>
                      </a:r>
                    </a:p>
                  </a:txBody>
                  <a:tcPr>
                    <a:solidFill>
                      <a:schemeClr val="accent6"/>
                    </a:solidFill>
                  </a:tcPr>
                </a:tc>
                <a:tc>
                  <a:txBody>
                    <a:bodyPr/>
                    <a:lstStyle/>
                    <a:p>
                      <a:r>
                        <a:rPr lang="de-DE" sz="1400" dirty="0"/>
                        <a:t>Tagesziel</a:t>
                      </a:r>
                    </a:p>
                  </a:txBody>
                  <a:tcPr>
                    <a:solidFill>
                      <a:schemeClr val="accent6"/>
                    </a:solidFill>
                  </a:tcPr>
                </a:tc>
                <a:extLst>
                  <a:ext uri="{0D108BD9-81ED-4DB2-BD59-A6C34878D82A}">
                    <a16:rowId xmlns:a16="http://schemas.microsoft.com/office/drawing/2014/main" val="1354638989"/>
                  </a:ext>
                </a:extLst>
              </a:tr>
              <a:tr h="370840">
                <a:tc rowSpan="4">
                  <a:txBody>
                    <a:bodyPr/>
                    <a:lstStyle/>
                    <a:p>
                      <a:r>
                        <a:rPr lang="de-DE" sz="1400" dirty="0"/>
                        <a:t>Montag 14.11.2022</a:t>
                      </a:r>
                    </a:p>
                  </a:txBody>
                  <a:tcPr>
                    <a:solidFill>
                      <a:schemeClr val="bg1">
                        <a:lumMod val="95000"/>
                      </a:schemeClr>
                    </a:solidFill>
                  </a:tcPr>
                </a:tc>
                <a:tc>
                  <a:txBody>
                    <a:bodyPr/>
                    <a:lstStyle/>
                    <a:p>
                      <a:r>
                        <a:rPr lang="de-DE" sz="1400" dirty="0"/>
                        <a:t>08:00 – 11:45</a:t>
                      </a:r>
                    </a:p>
                  </a:txBody>
                  <a:tcPr>
                    <a:solidFill>
                      <a:schemeClr val="bg1">
                        <a:lumMod val="95000"/>
                      </a:schemeClr>
                    </a:solidFill>
                  </a:tcPr>
                </a:tc>
                <a:tc>
                  <a:txBody>
                    <a:bodyPr/>
                    <a:lstStyle/>
                    <a:p>
                      <a:pPr marL="285750" indent="-285750">
                        <a:buFont typeface="Arial" panose="020B0604020202020204" pitchFamily="34" charset="0"/>
                        <a:buChar char="•"/>
                      </a:pPr>
                      <a:r>
                        <a:rPr lang="de-DE" sz="1400" dirty="0"/>
                        <a:t>Robotik und KI in KV Berufen</a:t>
                      </a:r>
                    </a:p>
                    <a:p>
                      <a:pPr marL="285750" indent="-285750">
                        <a:buFont typeface="Arial" panose="020B0604020202020204" pitchFamily="34" charset="0"/>
                        <a:buChar char="•"/>
                      </a:pPr>
                      <a:r>
                        <a:rPr lang="de-DE" sz="1400" dirty="0"/>
                        <a:t>Analyse eigener Tätigkeit</a:t>
                      </a:r>
                    </a:p>
                  </a:txBody>
                  <a:tcPr>
                    <a:solidFill>
                      <a:schemeClr val="bg1">
                        <a:lumMod val="95000"/>
                      </a:schemeClr>
                    </a:solidFill>
                  </a:tcPr>
                </a:tc>
                <a:tc rowSpan="4">
                  <a:txBody>
                    <a:bodyPr/>
                    <a:lstStyle/>
                    <a:p>
                      <a:r>
                        <a:rPr lang="en-GB" sz="1400" kern="1200" dirty="0" err="1">
                          <a:solidFill>
                            <a:schemeClr val="dk1"/>
                          </a:solidFill>
                          <a:latin typeface="+mn-lt"/>
                          <a:ea typeface="+mn-ea"/>
                          <a:cs typeface="+mn-cs"/>
                        </a:rPr>
                        <a:t>Kritische</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Auseinandersetzung</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mit</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dem</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technologischen</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Wandel</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Volkswirtschaftliche</a:t>
                      </a:r>
                      <a:r>
                        <a:rPr lang="en-GB" sz="1400" kern="1200" dirty="0">
                          <a:solidFill>
                            <a:schemeClr val="dk1"/>
                          </a:solidFill>
                          <a:latin typeface="+mn-lt"/>
                          <a:ea typeface="+mn-ea"/>
                          <a:cs typeface="+mn-cs"/>
                        </a:rPr>
                        <a:t> und </a:t>
                      </a:r>
                      <a:r>
                        <a:rPr lang="en-GB" sz="1400" kern="1200" dirty="0" err="1">
                          <a:solidFill>
                            <a:schemeClr val="dk1"/>
                          </a:solidFill>
                          <a:latin typeface="+mn-lt"/>
                          <a:ea typeface="+mn-ea"/>
                          <a:cs typeface="+mn-cs"/>
                        </a:rPr>
                        <a:t>soziale</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Veränderungen</a:t>
                      </a:r>
                      <a:r>
                        <a:rPr lang="en-GB" sz="1400" kern="1200" dirty="0">
                          <a:solidFill>
                            <a:schemeClr val="dk1"/>
                          </a:solidFill>
                          <a:latin typeface="+mn-lt"/>
                          <a:ea typeface="+mn-ea"/>
                          <a:cs typeface="+mn-cs"/>
                        </a:rPr>
                        <a:t> verstehen, die </a:t>
                      </a:r>
                      <a:r>
                        <a:rPr lang="en-GB" sz="1400" kern="1200" dirty="0" err="1">
                          <a:solidFill>
                            <a:schemeClr val="dk1"/>
                          </a:solidFill>
                          <a:latin typeface="+mn-lt"/>
                          <a:ea typeface="+mn-ea"/>
                          <a:cs typeface="+mn-cs"/>
                        </a:rPr>
                        <a:t>sich</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aus</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dem</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technologischen</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Wandel</a:t>
                      </a:r>
                      <a:r>
                        <a:rPr lang="en-GB" sz="1400" kern="1200" dirty="0">
                          <a:solidFill>
                            <a:schemeClr val="dk1"/>
                          </a:solidFill>
                          <a:latin typeface="+mn-lt"/>
                          <a:ea typeface="+mn-ea"/>
                          <a:cs typeface="+mn-cs"/>
                        </a:rPr>
                        <a:t> </a:t>
                      </a:r>
                      <a:r>
                        <a:rPr lang="en-GB" sz="1400" kern="1200" dirty="0" err="1">
                          <a:solidFill>
                            <a:schemeClr val="dk1"/>
                          </a:solidFill>
                          <a:latin typeface="+mn-lt"/>
                          <a:ea typeface="+mn-ea"/>
                          <a:cs typeface="+mn-cs"/>
                        </a:rPr>
                        <a:t>ergeben</a:t>
                      </a:r>
                      <a:r>
                        <a:rPr lang="en-GB" sz="1400" kern="1200" dirty="0">
                          <a:solidFill>
                            <a:schemeClr val="dk1"/>
                          </a:solidFill>
                          <a:latin typeface="+mn-lt"/>
                          <a:ea typeface="+mn-ea"/>
                          <a:cs typeface="+mn-cs"/>
                        </a:rPr>
                        <a:t>. </a:t>
                      </a:r>
                    </a:p>
                  </a:txBody>
                  <a:tcPr>
                    <a:solidFill>
                      <a:schemeClr val="bg1">
                        <a:lumMod val="95000"/>
                      </a:schemeClr>
                    </a:solidFill>
                  </a:tcPr>
                </a:tc>
                <a:extLst>
                  <a:ext uri="{0D108BD9-81ED-4DB2-BD59-A6C34878D82A}">
                    <a16:rowId xmlns:a16="http://schemas.microsoft.com/office/drawing/2014/main" val="21900470"/>
                  </a:ext>
                </a:extLst>
              </a:tr>
              <a:tr h="370840">
                <a:tc vMerge="1">
                  <a:txBody>
                    <a:bodyPr/>
                    <a:lstStyle/>
                    <a:p>
                      <a:endParaRPr lang="de-DE" sz="1400" dirty="0"/>
                    </a:p>
                  </a:txBody>
                  <a:tcPr>
                    <a:solidFill>
                      <a:schemeClr val="bg1">
                        <a:lumMod val="95000"/>
                      </a:schemeClr>
                    </a:solidFill>
                  </a:tcPr>
                </a:tc>
                <a:tc>
                  <a:txBody>
                    <a:bodyPr/>
                    <a:lstStyle/>
                    <a:p>
                      <a:r>
                        <a:rPr lang="de-DE" sz="1400" dirty="0"/>
                        <a:t>11:45 – 12:45 </a:t>
                      </a:r>
                    </a:p>
                  </a:txBody>
                  <a:tcPr>
                    <a:solidFill>
                      <a:schemeClr val="bg1">
                        <a:lumMod val="95000"/>
                      </a:schemeClr>
                    </a:solidFill>
                  </a:tcPr>
                </a:tc>
                <a:tc>
                  <a:txBody>
                    <a:bodyPr/>
                    <a:lstStyle/>
                    <a:p>
                      <a:r>
                        <a:rPr lang="de-DE" sz="1400" dirty="0"/>
                        <a:t>Mittagspause</a:t>
                      </a:r>
                    </a:p>
                  </a:txBody>
                  <a:tcPr>
                    <a:solidFill>
                      <a:schemeClr val="bg1">
                        <a:lumMod val="95000"/>
                      </a:schemeClr>
                    </a:solidFill>
                  </a:tcPr>
                </a:tc>
                <a:tc vMerge="1">
                  <a:txBody>
                    <a:bodyPr/>
                    <a:lstStyle/>
                    <a:p>
                      <a:endParaRPr lang="de-DE" sz="1400" dirty="0"/>
                    </a:p>
                  </a:txBody>
                  <a:tcPr>
                    <a:noFill/>
                  </a:tcPr>
                </a:tc>
                <a:extLst>
                  <a:ext uri="{0D108BD9-81ED-4DB2-BD59-A6C34878D82A}">
                    <a16:rowId xmlns:a16="http://schemas.microsoft.com/office/drawing/2014/main" val="2694723990"/>
                  </a:ext>
                </a:extLst>
              </a:tr>
              <a:tr h="370840">
                <a:tc vMerge="1">
                  <a:txBody>
                    <a:bodyPr/>
                    <a:lstStyle/>
                    <a:p>
                      <a:pPr marL="0" algn="l" defTabSz="457200" rtl="0" eaLnBrk="1" latinLnBrk="0" hangingPunct="1"/>
                      <a:endParaRPr lang="de-DE" sz="1400" kern="1200" dirty="0">
                        <a:solidFill>
                          <a:schemeClr val="dk1"/>
                        </a:solidFill>
                        <a:latin typeface="+mn-lt"/>
                        <a:ea typeface="+mn-ea"/>
                        <a:cs typeface="+mn-cs"/>
                      </a:endParaRPr>
                    </a:p>
                  </a:txBody>
                  <a:tcPr>
                    <a:solidFill>
                      <a:schemeClr val="bg1">
                        <a:lumMod val="95000"/>
                      </a:schemeClr>
                    </a:solidFill>
                  </a:tcPr>
                </a:tc>
                <a:tc>
                  <a:txBody>
                    <a:bodyPr/>
                    <a:lstStyle/>
                    <a:p>
                      <a:pPr marL="0" algn="l" defTabSz="457200" rtl="0" eaLnBrk="1" latinLnBrk="0" hangingPunct="1"/>
                      <a:r>
                        <a:rPr lang="de-DE" sz="1400" kern="1200" dirty="0">
                          <a:solidFill>
                            <a:schemeClr val="dk1"/>
                          </a:solidFill>
                          <a:latin typeface="+mn-lt"/>
                          <a:ea typeface="+mn-ea"/>
                          <a:cs typeface="+mn-cs"/>
                        </a:rPr>
                        <a:t>12:45 – 16:45</a:t>
                      </a:r>
                    </a:p>
                  </a:txBody>
                  <a:tcPr>
                    <a:solidFill>
                      <a:schemeClr val="bg1">
                        <a:lumMod val="95000"/>
                      </a:schemeClr>
                    </a:solidFill>
                  </a:tcPr>
                </a:tc>
                <a:tc>
                  <a:txBody>
                    <a:bodyPr/>
                    <a:lstStyle/>
                    <a:p>
                      <a:pPr marL="285750" indent="-285750" algn="l" defTabSz="457200" rtl="0" eaLnBrk="1" latinLnBrk="0" hangingPunct="1">
                        <a:buFont typeface="Arial" panose="020B0604020202020204" pitchFamily="34" charset="0"/>
                        <a:buChar char="•"/>
                      </a:pPr>
                      <a:r>
                        <a:rPr lang="de-DE" sz="1400" kern="1200" dirty="0">
                          <a:solidFill>
                            <a:schemeClr val="dk1"/>
                          </a:solidFill>
                          <a:latin typeface="+mn-lt"/>
                          <a:ea typeface="+mn-ea"/>
                          <a:cs typeface="+mn-cs"/>
                        </a:rPr>
                        <a:t>Investitionsrechnung</a:t>
                      </a:r>
                    </a:p>
                    <a:p>
                      <a:pPr marL="285750" indent="-285750" algn="l" defTabSz="457200" rtl="0" eaLnBrk="1" latinLnBrk="0" hangingPunct="1">
                        <a:buFont typeface="Arial" panose="020B0604020202020204" pitchFamily="34" charset="0"/>
                        <a:buChar char="•"/>
                      </a:pPr>
                      <a:r>
                        <a:rPr lang="de-DE" sz="1400" kern="1200" dirty="0">
                          <a:solidFill>
                            <a:schemeClr val="dk1"/>
                          </a:solidFill>
                          <a:latin typeface="+mn-lt"/>
                          <a:ea typeface="+mn-ea"/>
                          <a:cs typeface="+mn-cs"/>
                        </a:rPr>
                        <a:t>Gesamtwirtschaftliche Auswirkungen</a:t>
                      </a:r>
                    </a:p>
                  </a:txBody>
                  <a:tcPr>
                    <a:solidFill>
                      <a:schemeClr val="bg1">
                        <a:lumMod val="95000"/>
                      </a:schemeClr>
                    </a:solidFill>
                  </a:tcPr>
                </a:tc>
                <a:tc vMerge="1">
                  <a:txBody>
                    <a:bodyPr/>
                    <a:lstStyle/>
                    <a:p>
                      <a:pPr marL="0" algn="l" defTabSz="457200" rtl="0" eaLnBrk="1" latinLnBrk="0" hangingPunct="1"/>
                      <a:endParaRPr lang="de-DE" sz="1400" kern="1200" dirty="0">
                        <a:solidFill>
                          <a:schemeClr val="dk1"/>
                        </a:solidFill>
                        <a:latin typeface="+mn-lt"/>
                        <a:ea typeface="+mn-ea"/>
                        <a:cs typeface="+mn-cs"/>
                      </a:endParaRPr>
                    </a:p>
                  </a:txBody>
                  <a:tcPr>
                    <a:solidFill>
                      <a:schemeClr val="bg1">
                        <a:lumMod val="95000"/>
                      </a:schemeClr>
                    </a:solidFill>
                  </a:tcPr>
                </a:tc>
                <a:extLst>
                  <a:ext uri="{0D108BD9-81ED-4DB2-BD59-A6C34878D82A}">
                    <a16:rowId xmlns:a16="http://schemas.microsoft.com/office/drawing/2014/main" val="2677683294"/>
                  </a:ext>
                </a:extLst>
              </a:tr>
              <a:tr h="370840">
                <a:tc vMerge="1">
                  <a:txBody>
                    <a:bodyPr/>
                    <a:lstStyle/>
                    <a:p>
                      <a:pPr marL="0" algn="l" defTabSz="457200" rtl="0" eaLnBrk="1" latinLnBrk="0" hangingPunct="1"/>
                      <a:endParaRPr lang="de-DE" sz="1400" kern="1200" dirty="0">
                        <a:solidFill>
                          <a:schemeClr val="dk1"/>
                        </a:solidFill>
                        <a:latin typeface="+mn-lt"/>
                        <a:ea typeface="+mn-ea"/>
                        <a:cs typeface="+mn-cs"/>
                      </a:endParaRPr>
                    </a:p>
                  </a:txBody>
                  <a:tcPr>
                    <a:solidFill>
                      <a:schemeClr val="bg1">
                        <a:lumMod val="95000"/>
                      </a:schemeClr>
                    </a:solidFill>
                  </a:tcPr>
                </a:tc>
                <a:tc>
                  <a:txBody>
                    <a:bodyPr/>
                    <a:lstStyle/>
                    <a:p>
                      <a:pPr marL="0" algn="l" defTabSz="457200" rtl="0" eaLnBrk="1" latinLnBrk="0" hangingPunct="1"/>
                      <a:r>
                        <a:rPr lang="de-DE" sz="1400" kern="1200" dirty="0">
                          <a:solidFill>
                            <a:schemeClr val="dk1"/>
                          </a:solidFill>
                          <a:latin typeface="+mn-lt"/>
                          <a:ea typeface="+mn-ea"/>
                          <a:cs typeface="+mn-cs"/>
                        </a:rPr>
                        <a:t>16:45 – 17:00</a:t>
                      </a:r>
                    </a:p>
                  </a:txBody>
                  <a:tcPr>
                    <a:solidFill>
                      <a:schemeClr val="bg1">
                        <a:lumMod val="95000"/>
                      </a:schemeClr>
                    </a:solidFill>
                  </a:tcPr>
                </a:tc>
                <a:tc>
                  <a:txBody>
                    <a:bodyPr/>
                    <a:lstStyle/>
                    <a:p>
                      <a:pPr marL="285750" indent="-285750" algn="l" defTabSz="457200" rtl="0" eaLnBrk="1" latinLnBrk="0" hangingPunct="1">
                        <a:buFont typeface="Arial" panose="020B0604020202020204" pitchFamily="34" charset="0"/>
                        <a:buChar char="•"/>
                      </a:pPr>
                      <a:r>
                        <a:rPr lang="de-DE" sz="1400" kern="1200" dirty="0">
                          <a:solidFill>
                            <a:schemeClr val="dk1"/>
                          </a:solidFill>
                          <a:latin typeface="+mn-lt"/>
                          <a:ea typeface="+mn-ea"/>
                          <a:cs typeface="+mn-cs"/>
                        </a:rPr>
                        <a:t>Lernjournal / Reflexion</a:t>
                      </a:r>
                    </a:p>
                    <a:p>
                      <a:pPr marL="285750" indent="-285750" algn="l" defTabSz="457200" rtl="0" eaLnBrk="1" latinLnBrk="0" hangingPunct="1">
                        <a:buFont typeface="Arial" panose="020B0604020202020204" pitchFamily="34" charset="0"/>
                        <a:buChar char="•"/>
                      </a:pPr>
                      <a:r>
                        <a:rPr lang="de-DE" sz="1400" kern="1200" dirty="0">
                          <a:solidFill>
                            <a:schemeClr val="dk1"/>
                          </a:solidFill>
                          <a:latin typeface="+mn-lt"/>
                          <a:ea typeface="+mn-ea"/>
                          <a:cs typeface="+mn-cs"/>
                        </a:rPr>
                        <a:t>Abschluss</a:t>
                      </a:r>
                    </a:p>
                  </a:txBody>
                  <a:tcPr>
                    <a:solidFill>
                      <a:schemeClr val="bg1">
                        <a:lumMod val="95000"/>
                      </a:schemeClr>
                    </a:solidFill>
                  </a:tcPr>
                </a:tc>
                <a:tc vMerge="1">
                  <a:txBody>
                    <a:bodyPr/>
                    <a:lstStyle/>
                    <a:p>
                      <a:endParaRPr lang="de-DE" sz="1400" dirty="0"/>
                    </a:p>
                  </a:txBody>
                  <a:tcPr>
                    <a:solidFill>
                      <a:schemeClr val="bg1">
                        <a:lumMod val="95000"/>
                      </a:schemeClr>
                    </a:solidFill>
                  </a:tcPr>
                </a:tc>
                <a:extLst>
                  <a:ext uri="{0D108BD9-81ED-4DB2-BD59-A6C34878D82A}">
                    <a16:rowId xmlns:a16="http://schemas.microsoft.com/office/drawing/2014/main" val="1489192603"/>
                  </a:ext>
                </a:extLst>
              </a:tr>
            </a:tbl>
          </a:graphicData>
        </a:graphic>
      </p:graphicFrame>
    </p:spTree>
    <p:extLst>
      <p:ext uri="{BB962C8B-B14F-4D97-AF65-F5344CB8AC3E}">
        <p14:creationId xmlns:p14="http://schemas.microsoft.com/office/powerpoint/2010/main" val="38028263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8D3D9-F2DF-114E-983A-46FA40625E8D}"/>
              </a:ext>
            </a:extLst>
          </p:cNvPr>
          <p:cNvSpPr>
            <a:spLocks noGrp="1"/>
          </p:cNvSpPr>
          <p:nvPr>
            <p:ph type="title"/>
          </p:nvPr>
        </p:nvSpPr>
        <p:spPr/>
        <p:txBody>
          <a:bodyPr/>
          <a:lstStyle/>
          <a:p>
            <a:r>
              <a:rPr lang="de-DE" dirty="0"/>
              <a:t>Oxford Studie von 2016</a:t>
            </a:r>
          </a:p>
        </p:txBody>
      </p:sp>
      <p:sp>
        <p:nvSpPr>
          <p:cNvPr id="3" name="Content Placeholder 2">
            <a:extLst>
              <a:ext uri="{FF2B5EF4-FFF2-40B4-BE49-F238E27FC236}">
                <a16:creationId xmlns:a16="http://schemas.microsoft.com/office/drawing/2014/main" id="{B98B701E-FDC5-3A48-8486-1199C45EBF22}"/>
              </a:ext>
            </a:extLst>
          </p:cNvPr>
          <p:cNvSpPr>
            <a:spLocks noGrp="1"/>
          </p:cNvSpPr>
          <p:nvPr>
            <p:ph idx="1"/>
          </p:nvPr>
        </p:nvSpPr>
        <p:spPr/>
        <p:txBody>
          <a:bodyPr>
            <a:normAutofit/>
          </a:bodyPr>
          <a:lstStyle/>
          <a:p>
            <a:pPr>
              <a:lnSpc>
                <a:spcPct val="150000"/>
              </a:lnSpc>
            </a:pPr>
            <a:r>
              <a:rPr lang="de-DE" sz="1600" dirty="0">
                <a:latin typeface="+mn-lt"/>
              </a:rPr>
              <a:t>Mit einer Wahrscheinlichkeit von 96% wird der Beruf kaufmännischer Angestellter automatisiert werden. </a:t>
            </a:r>
          </a:p>
          <a:p>
            <a:pPr>
              <a:lnSpc>
                <a:spcPct val="150000"/>
              </a:lnSpc>
            </a:pPr>
            <a:r>
              <a:rPr lang="de-DE" sz="1600" dirty="0">
                <a:latin typeface="+mn-lt"/>
              </a:rPr>
              <a:t>Kaufleute werden vorwiegend Aufgaben erledigen, die zu komplex sind um automatisiert zu werden oder die </a:t>
            </a:r>
            <a:r>
              <a:rPr lang="de-DE" sz="1600" dirty="0">
                <a:solidFill>
                  <a:srgbClr val="0070C0"/>
                </a:solidFill>
                <a:latin typeface="+mn-lt"/>
              </a:rPr>
              <a:t>persönliche Kontakte </a:t>
            </a:r>
            <a:r>
              <a:rPr lang="de-DE" sz="1600" dirty="0">
                <a:latin typeface="+mn-lt"/>
              </a:rPr>
              <a:t>und Sozialkompetenz voraussetzen.</a:t>
            </a:r>
          </a:p>
        </p:txBody>
      </p:sp>
    </p:spTree>
    <p:extLst>
      <p:ext uri="{BB962C8B-B14F-4D97-AF65-F5344CB8AC3E}">
        <p14:creationId xmlns:p14="http://schemas.microsoft.com/office/powerpoint/2010/main" val="1856448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7F11-75BD-7742-A72F-7A110EC3CE9E}"/>
              </a:ext>
            </a:extLst>
          </p:cNvPr>
          <p:cNvSpPr>
            <a:spLocks noGrp="1"/>
          </p:cNvSpPr>
          <p:nvPr>
            <p:ph type="title"/>
          </p:nvPr>
        </p:nvSpPr>
        <p:spPr/>
        <p:txBody>
          <a:bodyPr/>
          <a:lstStyle/>
          <a:p>
            <a:r>
              <a:rPr lang="de-DE" dirty="0"/>
              <a:t>Die neue KV Lehre </a:t>
            </a:r>
          </a:p>
        </p:txBody>
      </p:sp>
      <p:sp>
        <p:nvSpPr>
          <p:cNvPr id="3" name="Content Placeholder 2">
            <a:extLst>
              <a:ext uri="{FF2B5EF4-FFF2-40B4-BE49-F238E27FC236}">
                <a16:creationId xmlns:a16="http://schemas.microsoft.com/office/drawing/2014/main" id="{3C57A5D7-C910-D04C-8050-93B161650187}"/>
              </a:ext>
            </a:extLst>
          </p:cNvPr>
          <p:cNvSpPr>
            <a:spLocks noGrp="1"/>
          </p:cNvSpPr>
          <p:nvPr>
            <p:ph idx="1"/>
          </p:nvPr>
        </p:nvSpPr>
        <p:spPr/>
        <p:txBody>
          <a:bodyPr/>
          <a:lstStyle/>
          <a:p>
            <a:pPr marL="321750" lvl="2" indent="-285750">
              <a:spcBef>
                <a:spcPts val="300"/>
              </a:spcBef>
              <a:spcAft>
                <a:spcPts val="300"/>
              </a:spcAft>
              <a:buFont typeface="Arial" panose="020B0604020202020204" pitchFamily="34" charset="0"/>
              <a:buChar char="•"/>
            </a:pPr>
            <a:r>
              <a:rPr lang="de-DE" b="1" dirty="0">
                <a:latin typeface="+mn-lt"/>
              </a:rPr>
              <a:t>A Handeln in agilen Arbeits- und Organisationsformen</a:t>
            </a:r>
          </a:p>
          <a:p>
            <a:pPr marL="321750" lvl="2" indent="-285750">
              <a:spcBef>
                <a:spcPts val="300"/>
              </a:spcBef>
              <a:spcAft>
                <a:spcPts val="300"/>
              </a:spcAft>
              <a:buFont typeface="Arial" panose="020B0604020202020204" pitchFamily="34" charset="0"/>
              <a:buChar char="•"/>
            </a:pPr>
            <a:endParaRPr lang="de-DE" b="1" dirty="0">
              <a:latin typeface="+mn-lt"/>
            </a:endParaRPr>
          </a:p>
          <a:p>
            <a:pPr marL="321750" lvl="2" indent="-285750">
              <a:spcBef>
                <a:spcPts val="300"/>
              </a:spcBef>
              <a:spcAft>
                <a:spcPts val="300"/>
              </a:spcAft>
              <a:buFont typeface="Arial" panose="020B0604020202020204" pitchFamily="34" charset="0"/>
              <a:buChar char="•"/>
            </a:pPr>
            <a:r>
              <a:rPr lang="de-DE" b="1" dirty="0">
                <a:latin typeface="+mn-lt"/>
              </a:rPr>
              <a:t>B Interagieren in einem vernetzten Arbeitsumfeld</a:t>
            </a:r>
          </a:p>
          <a:p>
            <a:pPr marL="321750" lvl="2" indent="-285750">
              <a:spcBef>
                <a:spcPts val="300"/>
              </a:spcBef>
              <a:spcAft>
                <a:spcPts val="300"/>
              </a:spcAft>
              <a:buFont typeface="Arial" panose="020B0604020202020204" pitchFamily="34" charset="0"/>
              <a:buChar char="•"/>
            </a:pPr>
            <a:endParaRPr lang="de-DE" b="1" dirty="0">
              <a:latin typeface="+mn-lt"/>
            </a:endParaRPr>
          </a:p>
          <a:p>
            <a:pPr marL="321750" lvl="2" indent="-285750">
              <a:spcBef>
                <a:spcPts val="300"/>
              </a:spcBef>
              <a:spcAft>
                <a:spcPts val="300"/>
              </a:spcAft>
              <a:buFont typeface="Arial" panose="020B0604020202020204" pitchFamily="34" charset="0"/>
              <a:buChar char="•"/>
            </a:pPr>
            <a:r>
              <a:rPr lang="de-DE" b="1" dirty="0">
                <a:latin typeface="+mn-lt"/>
              </a:rPr>
              <a:t>C Koordinieren von unternehmerischen Arbeitsprozessen</a:t>
            </a:r>
          </a:p>
          <a:p>
            <a:pPr marL="321750" lvl="2" indent="-285750">
              <a:spcBef>
                <a:spcPts val="300"/>
              </a:spcBef>
              <a:spcAft>
                <a:spcPts val="300"/>
              </a:spcAft>
              <a:buFont typeface="Arial" panose="020B0604020202020204" pitchFamily="34" charset="0"/>
              <a:buChar char="•"/>
            </a:pPr>
            <a:endParaRPr lang="de-DE" b="1" dirty="0">
              <a:latin typeface="+mn-lt"/>
            </a:endParaRPr>
          </a:p>
          <a:p>
            <a:pPr marL="321750" lvl="2" indent="-285750">
              <a:spcBef>
                <a:spcPts val="300"/>
              </a:spcBef>
              <a:spcAft>
                <a:spcPts val="300"/>
              </a:spcAft>
              <a:buFont typeface="Arial" panose="020B0604020202020204" pitchFamily="34" charset="0"/>
              <a:buChar char="•"/>
            </a:pPr>
            <a:r>
              <a:rPr lang="de-DE" b="1" dirty="0">
                <a:latin typeface="+mn-lt"/>
              </a:rPr>
              <a:t>D Gestalten von Kunden- und Lieferantenbeziehungen</a:t>
            </a:r>
          </a:p>
          <a:p>
            <a:pPr marL="321750" lvl="2" indent="-285750">
              <a:spcBef>
                <a:spcPts val="300"/>
              </a:spcBef>
              <a:spcAft>
                <a:spcPts val="300"/>
              </a:spcAft>
              <a:buFont typeface="Arial" panose="020B0604020202020204" pitchFamily="34" charset="0"/>
              <a:buChar char="•"/>
            </a:pPr>
            <a:endParaRPr lang="de-DE" b="1" dirty="0">
              <a:latin typeface="+mn-lt"/>
            </a:endParaRPr>
          </a:p>
          <a:p>
            <a:pPr marL="321750" lvl="2" indent="-285750">
              <a:spcBef>
                <a:spcPts val="300"/>
              </a:spcBef>
              <a:spcAft>
                <a:spcPts val="300"/>
              </a:spcAft>
              <a:buFont typeface="Arial" panose="020B0604020202020204" pitchFamily="34" charset="0"/>
              <a:buChar char="•"/>
            </a:pPr>
            <a:r>
              <a:rPr lang="de-DE" b="1" dirty="0">
                <a:latin typeface="+mn-lt"/>
              </a:rPr>
              <a:t>E Einsetzen von Technologien der digitalen Arbeitswelt</a:t>
            </a:r>
          </a:p>
          <a:p>
            <a:pPr marL="0" indent="0">
              <a:buNone/>
            </a:pPr>
            <a:endParaRPr lang="de-DE" dirty="0">
              <a:latin typeface="+mn-lt"/>
            </a:endParaRPr>
          </a:p>
        </p:txBody>
      </p:sp>
      <p:sp>
        <p:nvSpPr>
          <p:cNvPr id="4" name="Slide Number Placeholder 3">
            <a:extLst>
              <a:ext uri="{FF2B5EF4-FFF2-40B4-BE49-F238E27FC236}">
                <a16:creationId xmlns:a16="http://schemas.microsoft.com/office/drawing/2014/main" id="{57063545-440D-9B4D-8294-F3B2069B2559}"/>
              </a:ext>
            </a:extLst>
          </p:cNvPr>
          <p:cNvSpPr>
            <a:spLocks noGrp="1"/>
          </p:cNvSpPr>
          <p:nvPr>
            <p:ph type="sldNum" sz="quarter" idx="12"/>
          </p:nvPr>
        </p:nvSpPr>
        <p:spPr/>
        <p:txBody>
          <a:bodyPr/>
          <a:lstStyle/>
          <a:p>
            <a:fld id="{D60D1EDE-7116-2443-9BDD-368CE5B37660}" type="slidenum">
              <a:rPr lang="en-US" smtClean="0"/>
              <a:t>4</a:t>
            </a:fld>
            <a:endParaRPr lang="en-US" dirty="0"/>
          </a:p>
        </p:txBody>
      </p:sp>
    </p:spTree>
    <p:extLst>
      <p:ext uri="{BB962C8B-B14F-4D97-AF65-F5344CB8AC3E}">
        <p14:creationId xmlns:p14="http://schemas.microsoft.com/office/powerpoint/2010/main" val="1498209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72037-C659-3442-ABB9-61B32561D7E4}"/>
              </a:ext>
            </a:extLst>
          </p:cNvPr>
          <p:cNvSpPr>
            <a:spLocks noGrp="1"/>
          </p:cNvSpPr>
          <p:nvPr>
            <p:ph type="title"/>
          </p:nvPr>
        </p:nvSpPr>
        <p:spPr/>
        <p:txBody>
          <a:bodyPr/>
          <a:lstStyle/>
          <a:p>
            <a:r>
              <a:rPr lang="de-DE" dirty="0"/>
              <a:t>NZZ</a:t>
            </a:r>
          </a:p>
        </p:txBody>
      </p:sp>
      <p:sp>
        <p:nvSpPr>
          <p:cNvPr id="3" name="Content Placeholder 2">
            <a:extLst>
              <a:ext uri="{FF2B5EF4-FFF2-40B4-BE49-F238E27FC236}">
                <a16:creationId xmlns:a16="http://schemas.microsoft.com/office/drawing/2014/main" id="{490FC3CA-24CA-1948-8456-52A16EB54C4D}"/>
              </a:ext>
            </a:extLst>
          </p:cNvPr>
          <p:cNvSpPr>
            <a:spLocks noGrp="1"/>
          </p:cNvSpPr>
          <p:nvPr>
            <p:ph idx="1"/>
          </p:nvPr>
        </p:nvSpPr>
        <p:spPr/>
        <p:txBody>
          <a:bodyPr>
            <a:normAutofit/>
          </a:bodyPr>
          <a:lstStyle/>
          <a:p>
            <a:pPr marL="321750" lvl="2" indent="-285750">
              <a:lnSpc>
                <a:spcPct val="150000"/>
              </a:lnSpc>
              <a:spcBef>
                <a:spcPts val="300"/>
              </a:spcBef>
              <a:spcAft>
                <a:spcPts val="300"/>
              </a:spcAft>
              <a:buFont typeface="Arial" panose="020B0604020202020204" pitchFamily="34" charset="0"/>
              <a:buChar char="•"/>
            </a:pPr>
            <a:r>
              <a:rPr lang="de-DE" sz="1600" dirty="0">
                <a:latin typeface="+mn-lt"/>
              </a:rPr>
              <a:t>Prognose von Computerwissenschaftlern: im Jahr 2026 wird nur noch rund die Hälfte der Bevölkerung höhere Kompetenzen haben wird als Maschinen.</a:t>
            </a:r>
          </a:p>
          <a:p>
            <a:pPr marL="321750" lvl="2" indent="-285750">
              <a:lnSpc>
                <a:spcPct val="150000"/>
              </a:lnSpc>
              <a:spcBef>
                <a:spcPts val="300"/>
              </a:spcBef>
              <a:spcAft>
                <a:spcPts val="300"/>
              </a:spcAft>
              <a:buFont typeface="Arial" panose="020B0604020202020204" pitchFamily="34" charset="0"/>
              <a:buChar char="•"/>
            </a:pPr>
            <a:r>
              <a:rPr lang="de-DE" sz="1600" dirty="0">
                <a:latin typeface="+mn-lt"/>
              </a:rPr>
              <a:t>Die kaufmännische Ausbildung reicht immer weniger für eine lebenslange Karriere. Sie dient vielmehr vermehrt als Basis für Weiterbildungen und nicht zuletzt als Sprungbrett für ganz andere Berufszweige. Denn welche Berufe in Zukunft entstehen werden, ist schwer abzuschätzen.</a:t>
            </a:r>
          </a:p>
          <a:p>
            <a:pPr>
              <a:lnSpc>
                <a:spcPct val="150000"/>
              </a:lnSpc>
            </a:pPr>
            <a:endParaRPr lang="de-DE" sz="1600" dirty="0">
              <a:latin typeface="+mn-lt"/>
            </a:endParaRPr>
          </a:p>
        </p:txBody>
      </p:sp>
      <p:sp>
        <p:nvSpPr>
          <p:cNvPr id="4" name="Slide Number Placeholder 3">
            <a:extLst>
              <a:ext uri="{FF2B5EF4-FFF2-40B4-BE49-F238E27FC236}">
                <a16:creationId xmlns:a16="http://schemas.microsoft.com/office/drawing/2014/main" id="{CCBF5083-FE64-E446-A79B-5CE3073C3567}"/>
              </a:ext>
            </a:extLst>
          </p:cNvPr>
          <p:cNvSpPr>
            <a:spLocks noGrp="1"/>
          </p:cNvSpPr>
          <p:nvPr>
            <p:ph type="sldNum" sz="quarter" idx="12"/>
          </p:nvPr>
        </p:nvSpPr>
        <p:spPr/>
        <p:txBody>
          <a:bodyPr/>
          <a:lstStyle/>
          <a:p>
            <a:fld id="{D60D1EDE-7116-2443-9BDD-368CE5B37660}" type="slidenum">
              <a:rPr lang="en-US" smtClean="0"/>
              <a:t>5</a:t>
            </a:fld>
            <a:endParaRPr lang="en-US" dirty="0"/>
          </a:p>
        </p:txBody>
      </p:sp>
    </p:spTree>
    <p:extLst>
      <p:ext uri="{BB962C8B-B14F-4D97-AF65-F5344CB8AC3E}">
        <p14:creationId xmlns:p14="http://schemas.microsoft.com/office/powerpoint/2010/main" val="851070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6B015-3DAD-7A46-B36F-B0AF36204E81}"/>
              </a:ext>
            </a:extLst>
          </p:cNvPr>
          <p:cNvSpPr>
            <a:spLocks noGrp="1"/>
          </p:cNvSpPr>
          <p:nvPr>
            <p:ph type="title"/>
          </p:nvPr>
        </p:nvSpPr>
        <p:spPr/>
        <p:txBody>
          <a:bodyPr/>
          <a:lstStyle/>
          <a:p>
            <a:r>
              <a:rPr lang="de-DE" dirty="0"/>
              <a:t>KI beim Bewerbungsverfahren</a:t>
            </a:r>
          </a:p>
        </p:txBody>
      </p:sp>
      <p:sp>
        <p:nvSpPr>
          <p:cNvPr id="4" name="Slide Number Placeholder 3">
            <a:extLst>
              <a:ext uri="{FF2B5EF4-FFF2-40B4-BE49-F238E27FC236}">
                <a16:creationId xmlns:a16="http://schemas.microsoft.com/office/drawing/2014/main" id="{23975CF0-5A8F-3B44-966D-7E736E60E1C3}"/>
              </a:ext>
            </a:extLst>
          </p:cNvPr>
          <p:cNvSpPr>
            <a:spLocks noGrp="1"/>
          </p:cNvSpPr>
          <p:nvPr>
            <p:ph type="sldNum" sz="quarter" idx="12"/>
          </p:nvPr>
        </p:nvSpPr>
        <p:spPr/>
        <p:txBody>
          <a:bodyPr/>
          <a:lstStyle/>
          <a:p>
            <a:fld id="{D60D1EDE-7116-2443-9BDD-368CE5B37660}" type="slidenum">
              <a:rPr lang="en-US" smtClean="0"/>
              <a:t>6</a:t>
            </a:fld>
            <a:endParaRPr lang="en-US" dirty="0"/>
          </a:p>
        </p:txBody>
      </p:sp>
      <p:sp>
        <p:nvSpPr>
          <p:cNvPr id="5" name="Inhaltsplatzhalter 4">
            <a:extLst>
              <a:ext uri="{FF2B5EF4-FFF2-40B4-BE49-F238E27FC236}">
                <a16:creationId xmlns:a16="http://schemas.microsoft.com/office/drawing/2014/main" id="{15F824E2-2BE7-BE4F-B3A9-9FB91CD9064B}"/>
              </a:ext>
            </a:extLst>
          </p:cNvPr>
          <p:cNvSpPr>
            <a:spLocks noGrp="1"/>
          </p:cNvSpPr>
          <p:nvPr>
            <p:ph idx="1"/>
          </p:nvPr>
        </p:nvSpPr>
        <p:spPr>
          <a:xfrm>
            <a:off x="447792" y="3380661"/>
            <a:ext cx="8239008" cy="584775"/>
          </a:xfrm>
          <a:solidFill>
            <a:schemeClr val="bg1"/>
          </a:solidFill>
        </p:spPr>
        <p:txBody>
          <a:bodyPr wrap="square">
            <a:spAutoFit/>
          </a:bodyPr>
          <a:lstStyle/>
          <a:p>
            <a:pPr marL="914400" lvl="2" indent="0">
              <a:spcBef>
                <a:spcPts val="300"/>
              </a:spcBef>
              <a:spcAft>
                <a:spcPts val="300"/>
              </a:spcAft>
              <a:buNone/>
            </a:pPr>
            <a:r>
              <a:rPr lang="de-DE" sz="1600" i="1" dirty="0">
                <a:solidFill>
                  <a:schemeClr val="bg1">
                    <a:lumMod val="50000"/>
                  </a:schemeClr>
                </a:solidFill>
                <a:latin typeface="+mn-lt"/>
                <a:hlinkClick r:id="rId2">
                  <a:extLst>
                    <a:ext uri="{A12FA001-AC4F-418D-AE19-62706E023703}">
                      <ahyp:hlinkClr xmlns:ahyp="http://schemas.microsoft.com/office/drawing/2018/hyperlinkcolor" val="tx"/>
                    </a:ext>
                  </a:extLst>
                </a:hlinkClick>
              </a:rPr>
              <a:t>https://www.srf.ch/play/tv/10-vor-10/video/maschinen-unter-uns-ki-beim-bewerbungsverfahren?urn=urn:srf:video:fa3bf1a4-a30d-4031-906a-33e0616626b1</a:t>
            </a:r>
            <a:endParaRPr lang="de-DE" sz="1600" i="1" dirty="0">
              <a:solidFill>
                <a:schemeClr val="bg1">
                  <a:lumMod val="50000"/>
                </a:schemeClr>
              </a:solidFill>
              <a:latin typeface="+mn-lt"/>
            </a:endParaRPr>
          </a:p>
        </p:txBody>
      </p:sp>
      <p:pic>
        <p:nvPicPr>
          <p:cNvPr id="6" name="Grafik 3">
            <a:extLst>
              <a:ext uri="{FF2B5EF4-FFF2-40B4-BE49-F238E27FC236}">
                <a16:creationId xmlns:a16="http://schemas.microsoft.com/office/drawing/2014/main" id="{BA06918C-AE9C-4F4E-B315-763C85EC8423}"/>
              </a:ext>
            </a:extLst>
          </p:cNvPr>
          <p:cNvPicPr>
            <a:picLocks noChangeAspect="1"/>
          </p:cNvPicPr>
          <p:nvPr/>
        </p:nvPicPr>
        <p:blipFill>
          <a:blip r:embed="rId3"/>
          <a:stretch>
            <a:fillRect/>
          </a:stretch>
        </p:blipFill>
        <p:spPr>
          <a:xfrm>
            <a:off x="447793" y="831433"/>
            <a:ext cx="3694439" cy="2428870"/>
          </a:xfrm>
          <a:prstGeom prst="rect">
            <a:avLst/>
          </a:prstGeom>
        </p:spPr>
      </p:pic>
    </p:spTree>
    <p:extLst>
      <p:ext uri="{BB962C8B-B14F-4D97-AF65-F5344CB8AC3E}">
        <p14:creationId xmlns:p14="http://schemas.microsoft.com/office/powerpoint/2010/main" val="3558866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2E458-6885-A543-B52E-FB883871B099}"/>
              </a:ext>
            </a:extLst>
          </p:cNvPr>
          <p:cNvSpPr>
            <a:spLocks noGrp="1"/>
          </p:cNvSpPr>
          <p:nvPr>
            <p:ph type="title"/>
          </p:nvPr>
        </p:nvSpPr>
        <p:spPr/>
        <p:txBody>
          <a:bodyPr/>
          <a:lstStyle/>
          <a:p>
            <a:r>
              <a:rPr lang="de-DE" dirty="0"/>
              <a:t>3.  Auftrag: Robotik &amp; KI im KV</a:t>
            </a:r>
          </a:p>
        </p:txBody>
      </p:sp>
      <p:sp>
        <p:nvSpPr>
          <p:cNvPr id="4" name="Slide Number Placeholder 3">
            <a:extLst>
              <a:ext uri="{FF2B5EF4-FFF2-40B4-BE49-F238E27FC236}">
                <a16:creationId xmlns:a16="http://schemas.microsoft.com/office/drawing/2014/main" id="{C4265A78-91FD-764A-9C54-889252F5E75B}"/>
              </a:ext>
            </a:extLst>
          </p:cNvPr>
          <p:cNvSpPr>
            <a:spLocks noGrp="1"/>
          </p:cNvSpPr>
          <p:nvPr>
            <p:ph type="sldNum" sz="quarter" idx="12"/>
          </p:nvPr>
        </p:nvSpPr>
        <p:spPr/>
        <p:txBody>
          <a:bodyPr/>
          <a:lstStyle/>
          <a:p>
            <a:fld id="{D60D1EDE-7116-2443-9BDD-368CE5B37660}" type="slidenum">
              <a:rPr lang="en-US" smtClean="0"/>
              <a:t>7</a:t>
            </a:fld>
            <a:endParaRPr lang="en-US" dirty="0"/>
          </a:p>
        </p:txBody>
      </p:sp>
      <p:graphicFrame>
        <p:nvGraphicFramePr>
          <p:cNvPr id="7" name="Tabelle 5">
            <a:extLst>
              <a:ext uri="{FF2B5EF4-FFF2-40B4-BE49-F238E27FC236}">
                <a16:creationId xmlns:a16="http://schemas.microsoft.com/office/drawing/2014/main" id="{E6522CB1-94F2-CD48-A231-28A610CA3233}"/>
              </a:ext>
            </a:extLst>
          </p:cNvPr>
          <p:cNvGraphicFramePr>
            <a:graphicFrameLocks noGrp="1"/>
          </p:cNvGraphicFramePr>
          <p:nvPr>
            <p:extLst>
              <p:ext uri="{D42A27DB-BD31-4B8C-83A1-F6EECF244321}">
                <p14:modId xmlns:p14="http://schemas.microsoft.com/office/powerpoint/2010/main" val="339117973"/>
              </p:ext>
            </p:extLst>
          </p:nvPr>
        </p:nvGraphicFramePr>
        <p:xfrm>
          <a:off x="447793" y="844743"/>
          <a:ext cx="5914953" cy="2760277"/>
        </p:xfrm>
        <a:graphic>
          <a:graphicData uri="http://schemas.openxmlformats.org/drawingml/2006/table">
            <a:tbl>
              <a:tblPr firstRow="1" bandRow="1">
                <a:tableStyleId>{93296810-A885-4BE3-A3E7-6D5BEEA58F35}</a:tableStyleId>
              </a:tblPr>
              <a:tblGrid>
                <a:gridCol w="1648479">
                  <a:extLst>
                    <a:ext uri="{9D8B030D-6E8A-4147-A177-3AD203B41FA5}">
                      <a16:colId xmlns:a16="http://schemas.microsoft.com/office/drawing/2014/main" val="1554218839"/>
                    </a:ext>
                  </a:extLst>
                </a:gridCol>
                <a:gridCol w="4266474">
                  <a:extLst>
                    <a:ext uri="{9D8B030D-6E8A-4147-A177-3AD203B41FA5}">
                      <a16:colId xmlns:a16="http://schemas.microsoft.com/office/drawing/2014/main" val="1753867173"/>
                    </a:ext>
                  </a:extLst>
                </a:gridCol>
              </a:tblGrid>
              <a:tr h="546480">
                <a:tc>
                  <a:txBody>
                    <a:bodyPr/>
                    <a:lstStyle/>
                    <a:p>
                      <a:pPr>
                        <a:lnSpc>
                          <a:spcPct val="100000"/>
                        </a:lnSpc>
                        <a:spcBef>
                          <a:spcPts val="0"/>
                        </a:spcBef>
                        <a:spcAft>
                          <a:spcPts val="0"/>
                        </a:spcAft>
                      </a:pPr>
                      <a:r>
                        <a:rPr lang="de-CH" sz="1400" b="0" noProof="0" dirty="0"/>
                        <a:t>Ausgangslage</a:t>
                      </a:r>
                      <a:endParaRPr lang="de-CH" sz="1400" b="0" noProof="0" dirty="0">
                        <a:latin typeface="Arial "/>
                      </a:endParaRPr>
                    </a:p>
                  </a:txBody>
                  <a:tcPr marL="68580" marR="68580" marT="67500" marB="67500"/>
                </a:tc>
                <a:tc>
                  <a:txBody>
                    <a:bodyPr/>
                    <a:lstStyle/>
                    <a:p>
                      <a:pPr>
                        <a:lnSpc>
                          <a:spcPct val="100000"/>
                        </a:lnSpc>
                        <a:spcBef>
                          <a:spcPts val="0"/>
                        </a:spcBef>
                        <a:spcAft>
                          <a:spcPts val="0"/>
                        </a:spcAft>
                      </a:pPr>
                      <a:r>
                        <a:rPr lang="de-DE" sz="1400" b="0" noProof="0" dirty="0">
                          <a:latin typeface="Arial "/>
                        </a:rPr>
                        <a:t>Setzen Sie sich mit einer anderen Gruppe zusammen. Diskutieren Sie folgende Fragen: </a:t>
                      </a:r>
                    </a:p>
                  </a:txBody>
                  <a:tcPr marL="68580" marR="68580" marT="67500" marB="67500"/>
                </a:tc>
                <a:extLst>
                  <a:ext uri="{0D108BD9-81ED-4DB2-BD59-A6C34878D82A}">
                    <a16:rowId xmlns:a16="http://schemas.microsoft.com/office/drawing/2014/main" val="1760348412"/>
                  </a:ext>
                </a:extLst>
              </a:tr>
              <a:tr h="1501837">
                <a:tc>
                  <a:txBody>
                    <a:bodyPr/>
                    <a:lstStyle/>
                    <a:p>
                      <a:pPr>
                        <a:lnSpc>
                          <a:spcPct val="100000"/>
                        </a:lnSpc>
                        <a:spcBef>
                          <a:spcPts val="0"/>
                        </a:spcBef>
                        <a:spcAft>
                          <a:spcPts val="0"/>
                        </a:spcAft>
                      </a:pPr>
                      <a:r>
                        <a:rPr lang="de-CH" sz="1400" b="0" noProof="0" dirty="0">
                          <a:solidFill>
                            <a:schemeClr val="tx1"/>
                          </a:solidFill>
                        </a:rPr>
                        <a:t>Fragen:</a:t>
                      </a:r>
                      <a:endParaRPr lang="de-CH" sz="1400" b="0" noProof="0" dirty="0">
                        <a:solidFill>
                          <a:schemeClr val="tx1"/>
                        </a:solidFill>
                        <a:latin typeface="Arial "/>
                      </a:endParaRPr>
                    </a:p>
                  </a:txBody>
                  <a:tcPr marL="68580" marR="68580" marT="67500" marB="67500">
                    <a:solidFill>
                      <a:schemeClr val="bg1">
                        <a:lumMod val="95000"/>
                      </a:schemeClr>
                    </a:solidFill>
                  </a:tcPr>
                </a:tc>
                <a:tc>
                  <a:txBody>
                    <a:bodyPr/>
                    <a:lstStyle/>
                    <a:p>
                      <a:pPr marL="342900" indent="-342900">
                        <a:lnSpc>
                          <a:spcPct val="100000"/>
                        </a:lnSpc>
                        <a:spcBef>
                          <a:spcPts val="0"/>
                        </a:spcBef>
                        <a:spcAft>
                          <a:spcPts val="0"/>
                        </a:spcAft>
                        <a:buAutoNum type="arabicPeriod"/>
                      </a:pPr>
                      <a:r>
                        <a:rPr lang="de-DE" sz="1400" b="0" noProof="0" dirty="0">
                          <a:solidFill>
                            <a:schemeClr val="tx1"/>
                          </a:solidFill>
                          <a:latin typeface="Calibri" panose="020F0502020204030204" pitchFamily="34" charset="0"/>
                          <a:cs typeface="Calibri" panose="020F0502020204030204" pitchFamily="34" charset="0"/>
                        </a:rPr>
                        <a:t>Wie werden KI &amp; Robotik das KV in den kommenden Jahren verändern?</a:t>
                      </a:r>
                    </a:p>
                    <a:p>
                      <a:pPr marL="342900" indent="-342900">
                        <a:lnSpc>
                          <a:spcPct val="100000"/>
                        </a:lnSpc>
                        <a:spcBef>
                          <a:spcPts val="0"/>
                        </a:spcBef>
                        <a:spcAft>
                          <a:spcPts val="0"/>
                        </a:spcAft>
                        <a:buAutoNum type="arabicPeriod"/>
                      </a:pPr>
                      <a:r>
                        <a:rPr lang="de-DE" sz="1400" b="0" noProof="0" dirty="0">
                          <a:solidFill>
                            <a:schemeClr val="tx1"/>
                          </a:solidFill>
                          <a:latin typeface="Calibri" panose="020F0502020204030204" pitchFamily="34" charset="0"/>
                          <a:cs typeface="Calibri" panose="020F0502020204030204" pitchFamily="34" charset="0"/>
                        </a:rPr>
                        <a:t>Wie wird Ihr Beruf in 10 Jahren aussehen?</a:t>
                      </a:r>
                    </a:p>
                    <a:p>
                      <a:pPr marL="342900" indent="-342900">
                        <a:lnSpc>
                          <a:spcPct val="100000"/>
                        </a:lnSpc>
                        <a:spcBef>
                          <a:spcPts val="0"/>
                        </a:spcBef>
                        <a:spcAft>
                          <a:spcPts val="0"/>
                        </a:spcAft>
                        <a:buAutoNum type="arabicPeriod"/>
                      </a:pPr>
                      <a:r>
                        <a:rPr lang="de-DE" sz="1400" b="0" noProof="0" dirty="0">
                          <a:solidFill>
                            <a:schemeClr val="tx1"/>
                          </a:solidFill>
                          <a:latin typeface="Calibri" panose="020F0502020204030204" pitchFamily="34" charset="0"/>
                          <a:cs typeface="Calibri" panose="020F0502020204030204" pitchFamily="34" charset="0"/>
                        </a:rPr>
                        <a:t>Wie in 50 Jahren?</a:t>
                      </a:r>
                    </a:p>
                    <a:p>
                      <a:pPr marL="342900" indent="-342900">
                        <a:lnSpc>
                          <a:spcPct val="100000"/>
                        </a:lnSpc>
                        <a:spcBef>
                          <a:spcPts val="0"/>
                        </a:spcBef>
                        <a:spcAft>
                          <a:spcPts val="0"/>
                        </a:spcAft>
                        <a:buAutoNum type="arabicPeriod"/>
                      </a:pPr>
                      <a:r>
                        <a:rPr lang="de-DE" sz="1400" b="0" noProof="0" dirty="0">
                          <a:solidFill>
                            <a:schemeClr val="tx1"/>
                          </a:solidFill>
                          <a:latin typeface="Calibri" panose="020F0502020204030204" pitchFamily="34" charset="0"/>
                          <a:cs typeface="Calibri" panose="020F0502020204030204" pitchFamily="34" charset="0"/>
                        </a:rPr>
                        <a:t>Was bedeutet das für Sie persönlich?</a:t>
                      </a:r>
                    </a:p>
                  </a:txBody>
                  <a:tcPr marL="68580" marR="68580" marT="67500" marB="67500">
                    <a:solidFill>
                      <a:schemeClr val="bg1">
                        <a:lumMod val="95000"/>
                      </a:schemeClr>
                    </a:solidFill>
                  </a:tcPr>
                </a:tc>
                <a:extLst>
                  <a:ext uri="{0D108BD9-81ED-4DB2-BD59-A6C34878D82A}">
                    <a16:rowId xmlns:a16="http://schemas.microsoft.com/office/drawing/2014/main" val="861306885"/>
                  </a:ext>
                </a:extLst>
              </a:tr>
              <a:tr h="340740">
                <a:tc>
                  <a:txBody>
                    <a:bodyPr/>
                    <a:lstStyle/>
                    <a:p>
                      <a:pPr>
                        <a:lnSpc>
                          <a:spcPct val="100000"/>
                        </a:lnSpc>
                        <a:spcBef>
                          <a:spcPts val="0"/>
                        </a:spcBef>
                        <a:spcAft>
                          <a:spcPts val="0"/>
                        </a:spcAft>
                      </a:pPr>
                      <a:r>
                        <a:rPr lang="de-CH" sz="1400" b="0" noProof="0"/>
                        <a:t>Zeit</a:t>
                      </a:r>
                      <a:endParaRPr lang="de-CH" sz="1400" b="0" noProof="0">
                        <a:latin typeface="Arial "/>
                      </a:endParaRPr>
                    </a:p>
                  </a:txBody>
                  <a:tcPr marL="68580" marR="68580" marT="67500" marB="67500">
                    <a:solidFill>
                      <a:schemeClr val="bg1"/>
                    </a:solidFill>
                  </a:tcPr>
                </a:tc>
                <a:tc>
                  <a:txBody>
                    <a:bodyPr/>
                    <a:lstStyle/>
                    <a:p>
                      <a:pPr>
                        <a:lnSpc>
                          <a:spcPct val="100000"/>
                        </a:lnSpc>
                        <a:spcBef>
                          <a:spcPts val="0"/>
                        </a:spcBef>
                        <a:spcAft>
                          <a:spcPts val="0"/>
                        </a:spcAft>
                      </a:pPr>
                      <a:r>
                        <a:rPr lang="de-CH" sz="1400" b="0" noProof="0" dirty="0"/>
                        <a:t> 10 min </a:t>
                      </a:r>
                      <a:endParaRPr lang="de-CH" sz="1400" b="0" noProof="0" dirty="0">
                        <a:latin typeface="Arial "/>
                      </a:endParaRPr>
                    </a:p>
                  </a:txBody>
                  <a:tcPr marL="68580" marR="68580" marT="67500" marB="67500">
                    <a:solidFill>
                      <a:schemeClr val="bg1"/>
                    </a:solidFill>
                  </a:tcPr>
                </a:tc>
                <a:extLst>
                  <a:ext uri="{0D108BD9-81ED-4DB2-BD59-A6C34878D82A}">
                    <a16:rowId xmlns:a16="http://schemas.microsoft.com/office/drawing/2014/main" val="2324357595"/>
                  </a:ext>
                </a:extLst>
              </a:tr>
              <a:tr h="340740">
                <a:tc>
                  <a:txBody>
                    <a:bodyPr/>
                    <a:lstStyle/>
                    <a:p>
                      <a:pPr>
                        <a:lnSpc>
                          <a:spcPct val="100000"/>
                        </a:lnSpc>
                        <a:spcBef>
                          <a:spcPts val="0"/>
                        </a:spcBef>
                        <a:spcAft>
                          <a:spcPts val="0"/>
                        </a:spcAft>
                      </a:pPr>
                      <a:r>
                        <a:rPr lang="de-CH" sz="1400" b="0" noProof="0" dirty="0"/>
                        <a:t>Hilfsmittel</a:t>
                      </a:r>
                      <a:endParaRPr lang="de-CH" sz="1400" b="0" noProof="0" dirty="0">
                        <a:latin typeface="Arial "/>
                      </a:endParaRPr>
                    </a:p>
                  </a:txBody>
                  <a:tcPr marL="68580" marR="68580" marT="67500" marB="67500">
                    <a:solidFill>
                      <a:schemeClr val="bg1">
                        <a:lumMod val="95000"/>
                      </a:schemeClr>
                    </a:solidFill>
                  </a:tcPr>
                </a:tc>
                <a:tc>
                  <a:txBody>
                    <a:bodyPr/>
                    <a:lstStyle/>
                    <a:p>
                      <a:pPr>
                        <a:lnSpc>
                          <a:spcPct val="100000"/>
                        </a:lnSpc>
                        <a:spcBef>
                          <a:spcPts val="0"/>
                        </a:spcBef>
                        <a:spcAft>
                          <a:spcPts val="0"/>
                        </a:spcAft>
                      </a:pPr>
                      <a:r>
                        <a:rPr lang="de-DE" sz="1400" b="0" noProof="0" dirty="0"/>
                        <a:t>P</a:t>
                      </a:r>
                      <a:r>
                        <a:rPr lang="de-CH" sz="1400" b="0" noProof="0" dirty="0"/>
                        <a:t>PT</a:t>
                      </a:r>
                      <a:endParaRPr lang="de-CH" sz="1400" b="0" noProof="0" dirty="0">
                        <a:latin typeface="Arial "/>
                      </a:endParaRPr>
                    </a:p>
                  </a:txBody>
                  <a:tcPr marL="68580" marR="68580" marT="67500" marB="67500">
                    <a:solidFill>
                      <a:schemeClr val="bg1">
                        <a:lumMod val="95000"/>
                      </a:schemeClr>
                    </a:solidFill>
                  </a:tcPr>
                </a:tc>
                <a:extLst>
                  <a:ext uri="{0D108BD9-81ED-4DB2-BD59-A6C34878D82A}">
                    <a16:rowId xmlns:a16="http://schemas.microsoft.com/office/drawing/2014/main" val="3953782112"/>
                  </a:ext>
                </a:extLst>
              </a:tr>
            </a:tbl>
          </a:graphicData>
        </a:graphic>
      </p:graphicFrame>
    </p:spTree>
    <p:extLst>
      <p:ext uri="{BB962C8B-B14F-4D97-AF65-F5344CB8AC3E}">
        <p14:creationId xmlns:p14="http://schemas.microsoft.com/office/powerpoint/2010/main" val="2625740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2E458-6885-A543-B52E-FB883871B099}"/>
              </a:ext>
            </a:extLst>
          </p:cNvPr>
          <p:cNvSpPr>
            <a:spLocks noGrp="1"/>
          </p:cNvSpPr>
          <p:nvPr>
            <p:ph type="title"/>
          </p:nvPr>
        </p:nvSpPr>
        <p:spPr/>
        <p:txBody>
          <a:bodyPr/>
          <a:lstStyle/>
          <a:p>
            <a:r>
              <a:rPr lang="de-DE" dirty="0"/>
              <a:t>4</a:t>
            </a:r>
            <a:r>
              <a:rPr lang="de-DE"/>
              <a:t>.  </a:t>
            </a:r>
            <a:r>
              <a:rPr lang="de-DE" dirty="0"/>
              <a:t>Auftrag: Robotik &amp; KI im KV</a:t>
            </a:r>
          </a:p>
        </p:txBody>
      </p:sp>
      <p:sp>
        <p:nvSpPr>
          <p:cNvPr id="4" name="Slide Number Placeholder 3">
            <a:extLst>
              <a:ext uri="{FF2B5EF4-FFF2-40B4-BE49-F238E27FC236}">
                <a16:creationId xmlns:a16="http://schemas.microsoft.com/office/drawing/2014/main" id="{C4265A78-91FD-764A-9C54-889252F5E75B}"/>
              </a:ext>
            </a:extLst>
          </p:cNvPr>
          <p:cNvSpPr>
            <a:spLocks noGrp="1"/>
          </p:cNvSpPr>
          <p:nvPr>
            <p:ph type="sldNum" sz="quarter" idx="12"/>
          </p:nvPr>
        </p:nvSpPr>
        <p:spPr/>
        <p:txBody>
          <a:bodyPr/>
          <a:lstStyle/>
          <a:p>
            <a:fld id="{D60D1EDE-7116-2443-9BDD-368CE5B37660}" type="slidenum">
              <a:rPr lang="en-US" smtClean="0"/>
              <a:t>8</a:t>
            </a:fld>
            <a:endParaRPr lang="en-US" dirty="0"/>
          </a:p>
        </p:txBody>
      </p:sp>
      <p:graphicFrame>
        <p:nvGraphicFramePr>
          <p:cNvPr id="7" name="Tabelle 5">
            <a:extLst>
              <a:ext uri="{FF2B5EF4-FFF2-40B4-BE49-F238E27FC236}">
                <a16:creationId xmlns:a16="http://schemas.microsoft.com/office/drawing/2014/main" id="{E6522CB1-94F2-CD48-A231-28A610CA3233}"/>
              </a:ext>
            </a:extLst>
          </p:cNvPr>
          <p:cNvGraphicFramePr>
            <a:graphicFrameLocks noGrp="1"/>
          </p:cNvGraphicFramePr>
          <p:nvPr>
            <p:extLst>
              <p:ext uri="{D42A27DB-BD31-4B8C-83A1-F6EECF244321}">
                <p14:modId xmlns:p14="http://schemas.microsoft.com/office/powerpoint/2010/main" val="789187352"/>
              </p:ext>
            </p:extLst>
          </p:nvPr>
        </p:nvGraphicFramePr>
        <p:xfrm>
          <a:off x="447793" y="844743"/>
          <a:ext cx="7030693" cy="3313680"/>
        </p:xfrm>
        <a:graphic>
          <a:graphicData uri="http://schemas.openxmlformats.org/drawingml/2006/table">
            <a:tbl>
              <a:tblPr firstRow="1" bandRow="1">
                <a:tableStyleId>{93296810-A885-4BE3-A3E7-6D5BEEA58F35}</a:tableStyleId>
              </a:tblPr>
              <a:tblGrid>
                <a:gridCol w="1959432">
                  <a:extLst>
                    <a:ext uri="{9D8B030D-6E8A-4147-A177-3AD203B41FA5}">
                      <a16:colId xmlns:a16="http://schemas.microsoft.com/office/drawing/2014/main" val="1554218839"/>
                    </a:ext>
                  </a:extLst>
                </a:gridCol>
                <a:gridCol w="5071261">
                  <a:extLst>
                    <a:ext uri="{9D8B030D-6E8A-4147-A177-3AD203B41FA5}">
                      <a16:colId xmlns:a16="http://schemas.microsoft.com/office/drawing/2014/main" val="1753867173"/>
                    </a:ext>
                  </a:extLst>
                </a:gridCol>
              </a:tblGrid>
              <a:tr h="546480">
                <a:tc>
                  <a:txBody>
                    <a:bodyPr/>
                    <a:lstStyle/>
                    <a:p>
                      <a:pPr>
                        <a:lnSpc>
                          <a:spcPct val="100000"/>
                        </a:lnSpc>
                        <a:spcBef>
                          <a:spcPts val="0"/>
                        </a:spcBef>
                        <a:spcAft>
                          <a:spcPts val="0"/>
                        </a:spcAft>
                      </a:pPr>
                      <a:r>
                        <a:rPr lang="de-CH" sz="1400" b="0" noProof="0" dirty="0"/>
                        <a:t>Ausgangslage</a:t>
                      </a:r>
                      <a:endParaRPr lang="de-CH" sz="1400" b="0" noProof="0" dirty="0">
                        <a:latin typeface="Arial "/>
                      </a:endParaRPr>
                    </a:p>
                  </a:txBody>
                  <a:tcPr marL="68580" marR="68580" marT="67500" marB="67500"/>
                </a:tc>
                <a:tc>
                  <a:txBody>
                    <a:bodyPr/>
                    <a:lstStyle/>
                    <a:p>
                      <a:pPr>
                        <a:lnSpc>
                          <a:spcPct val="100000"/>
                        </a:lnSpc>
                        <a:spcBef>
                          <a:spcPts val="0"/>
                        </a:spcBef>
                        <a:spcAft>
                          <a:spcPts val="0"/>
                        </a:spcAft>
                      </a:pPr>
                      <a:r>
                        <a:rPr lang="de-DE" sz="1400" b="0" noProof="0" dirty="0">
                          <a:latin typeface="Arial "/>
                        </a:rPr>
                        <a:t>Stellen Sie sich einen typischen Arbeitstag von Ihnen vor. Was machen Sie alles?</a:t>
                      </a:r>
                    </a:p>
                  </a:txBody>
                  <a:tcPr marL="68580" marR="68580" marT="67500" marB="67500"/>
                </a:tc>
                <a:extLst>
                  <a:ext uri="{0D108BD9-81ED-4DB2-BD59-A6C34878D82A}">
                    <a16:rowId xmlns:a16="http://schemas.microsoft.com/office/drawing/2014/main" val="1760348412"/>
                  </a:ext>
                </a:extLst>
              </a:tr>
              <a:tr h="1501837">
                <a:tc>
                  <a:txBody>
                    <a:bodyPr/>
                    <a:lstStyle/>
                    <a:p>
                      <a:pPr>
                        <a:lnSpc>
                          <a:spcPct val="100000"/>
                        </a:lnSpc>
                        <a:spcBef>
                          <a:spcPts val="0"/>
                        </a:spcBef>
                        <a:spcAft>
                          <a:spcPts val="0"/>
                        </a:spcAft>
                      </a:pPr>
                      <a:r>
                        <a:rPr lang="de-CH" sz="1400" b="0" noProof="0" dirty="0">
                          <a:solidFill>
                            <a:schemeClr val="tx1"/>
                          </a:solidFill>
                        </a:rPr>
                        <a:t>Fragen:</a:t>
                      </a:r>
                      <a:endParaRPr lang="de-CH" sz="1400" b="0" noProof="0" dirty="0">
                        <a:solidFill>
                          <a:schemeClr val="tx1"/>
                        </a:solidFill>
                        <a:latin typeface="Arial "/>
                      </a:endParaRPr>
                    </a:p>
                  </a:txBody>
                  <a:tcPr marL="68580" marR="68580" marT="67500" marB="67500">
                    <a:solidFill>
                      <a:schemeClr val="bg1">
                        <a:lumMod val="95000"/>
                      </a:schemeClr>
                    </a:solidFill>
                  </a:tcPr>
                </a:tc>
                <a:tc>
                  <a:txBody>
                    <a:bodyPr/>
                    <a:lstStyle/>
                    <a:p>
                      <a:pPr marL="342900" indent="-342900">
                        <a:lnSpc>
                          <a:spcPct val="100000"/>
                        </a:lnSpc>
                        <a:spcBef>
                          <a:spcPts val="0"/>
                        </a:spcBef>
                        <a:spcAft>
                          <a:spcPts val="0"/>
                        </a:spcAft>
                        <a:buAutoNum type="arabicPeriod"/>
                      </a:pPr>
                      <a:r>
                        <a:rPr lang="de-DE" sz="1400" b="0" kern="1200" noProof="0" dirty="0">
                          <a:solidFill>
                            <a:schemeClr val="dk1"/>
                          </a:solidFill>
                          <a:latin typeface="+mn-lt"/>
                          <a:ea typeface="+mn-ea"/>
                          <a:cs typeface="+mn-cs"/>
                        </a:rPr>
                        <a:t>Notieren Sie sämtliche Tätigkeiten. Notieren Sie, zu jeder Tätigkeit, wie genau Sie diese ausführen, also Schritt für Schritt (nicht einfach Post holen) (Einzelarbeit) (10 Minuten)</a:t>
                      </a:r>
                    </a:p>
                    <a:p>
                      <a:pPr marL="342900" indent="-342900">
                        <a:lnSpc>
                          <a:spcPct val="100000"/>
                        </a:lnSpc>
                        <a:spcBef>
                          <a:spcPts val="0"/>
                        </a:spcBef>
                        <a:spcAft>
                          <a:spcPts val="0"/>
                        </a:spcAft>
                        <a:buFont typeface="+mj-lt"/>
                        <a:buAutoNum type="arabicPeriod" startAt="2"/>
                      </a:pPr>
                      <a:r>
                        <a:rPr lang="de-DE" sz="1400" b="0" kern="1200" noProof="0" dirty="0">
                          <a:solidFill>
                            <a:schemeClr val="dk1"/>
                          </a:solidFill>
                          <a:latin typeface="+mn-lt"/>
                          <a:ea typeface="+mn-ea"/>
                          <a:cs typeface="+mn-cs"/>
                        </a:rPr>
                        <a:t>Tauschen Sie sich in Ihrer Gruppe aus und ergänzen Sie Ihre Beschreibungen. (5 Minuten)</a:t>
                      </a:r>
                    </a:p>
                    <a:p>
                      <a:pPr marL="342900" indent="-342900">
                        <a:lnSpc>
                          <a:spcPct val="100000"/>
                        </a:lnSpc>
                        <a:spcBef>
                          <a:spcPts val="0"/>
                        </a:spcBef>
                        <a:spcAft>
                          <a:spcPts val="0"/>
                        </a:spcAft>
                        <a:buAutoNum type="arabicPeriod" startAt="2"/>
                      </a:pPr>
                      <a:r>
                        <a:rPr lang="de-DE" sz="1400" b="0" kern="1200" noProof="0" dirty="0">
                          <a:solidFill>
                            <a:schemeClr val="dk1"/>
                          </a:solidFill>
                          <a:latin typeface="+mn-lt"/>
                          <a:ea typeface="+mn-ea"/>
                          <a:cs typeface="+mn-cs"/>
                        </a:rPr>
                        <a:t>Diskutieren Sie, welche Tätigkeiten sich besonders gut automatisieren lassen würden. Einigen Sie sich auf 1-2 Beispiele (10 Minuten)</a:t>
                      </a:r>
                    </a:p>
                    <a:p>
                      <a:pPr marL="342900" indent="-342900">
                        <a:lnSpc>
                          <a:spcPct val="100000"/>
                        </a:lnSpc>
                        <a:spcBef>
                          <a:spcPts val="0"/>
                        </a:spcBef>
                        <a:spcAft>
                          <a:spcPts val="0"/>
                        </a:spcAft>
                        <a:buAutoNum type="arabicPeriod" startAt="2"/>
                      </a:pPr>
                      <a:r>
                        <a:rPr lang="de-DE" sz="1400" b="0" kern="1200" noProof="0" dirty="0">
                          <a:solidFill>
                            <a:schemeClr val="dk1"/>
                          </a:solidFill>
                          <a:latin typeface="+mn-lt"/>
                          <a:ea typeface="+mn-ea"/>
                          <a:cs typeface="+mn-cs"/>
                        </a:rPr>
                        <a:t>Legen Sie Ihre Beispiele auf </a:t>
                      </a:r>
                      <a:r>
                        <a:rPr lang="de-DE" sz="1400" b="0" kern="1200" noProof="0" dirty="0" err="1">
                          <a:solidFill>
                            <a:schemeClr val="dk1"/>
                          </a:solidFill>
                          <a:latin typeface="+mn-lt"/>
                          <a:ea typeface="+mn-ea"/>
                          <a:cs typeface="+mn-cs"/>
                        </a:rPr>
                        <a:t>Moodle</a:t>
                      </a:r>
                      <a:r>
                        <a:rPr lang="de-DE" sz="1400" b="0" kern="1200" noProof="0" dirty="0">
                          <a:solidFill>
                            <a:schemeClr val="dk1"/>
                          </a:solidFill>
                          <a:latin typeface="+mn-lt"/>
                          <a:ea typeface="+mn-ea"/>
                          <a:cs typeface="+mn-cs"/>
                        </a:rPr>
                        <a:t> ab.</a:t>
                      </a:r>
                    </a:p>
                  </a:txBody>
                  <a:tcPr marL="68580" marR="68580" marT="67500" marB="67500">
                    <a:solidFill>
                      <a:schemeClr val="bg1">
                        <a:lumMod val="95000"/>
                      </a:schemeClr>
                    </a:solidFill>
                  </a:tcPr>
                </a:tc>
                <a:extLst>
                  <a:ext uri="{0D108BD9-81ED-4DB2-BD59-A6C34878D82A}">
                    <a16:rowId xmlns:a16="http://schemas.microsoft.com/office/drawing/2014/main" val="861306885"/>
                  </a:ext>
                </a:extLst>
              </a:tr>
              <a:tr h="340740">
                <a:tc>
                  <a:txBody>
                    <a:bodyPr/>
                    <a:lstStyle/>
                    <a:p>
                      <a:pPr>
                        <a:lnSpc>
                          <a:spcPct val="100000"/>
                        </a:lnSpc>
                        <a:spcBef>
                          <a:spcPts val="0"/>
                        </a:spcBef>
                        <a:spcAft>
                          <a:spcPts val="0"/>
                        </a:spcAft>
                      </a:pPr>
                      <a:r>
                        <a:rPr lang="de-CH" sz="1400" b="0" noProof="0"/>
                        <a:t>Zeit</a:t>
                      </a:r>
                      <a:endParaRPr lang="de-CH" sz="1400" b="0" noProof="0">
                        <a:latin typeface="Arial "/>
                      </a:endParaRPr>
                    </a:p>
                  </a:txBody>
                  <a:tcPr marL="68580" marR="68580" marT="67500" marB="67500">
                    <a:solidFill>
                      <a:schemeClr val="bg1"/>
                    </a:solidFill>
                  </a:tcPr>
                </a:tc>
                <a:tc>
                  <a:txBody>
                    <a:bodyPr/>
                    <a:lstStyle/>
                    <a:p>
                      <a:pPr>
                        <a:lnSpc>
                          <a:spcPct val="100000"/>
                        </a:lnSpc>
                        <a:spcBef>
                          <a:spcPts val="0"/>
                        </a:spcBef>
                        <a:spcAft>
                          <a:spcPts val="0"/>
                        </a:spcAft>
                      </a:pPr>
                      <a:r>
                        <a:rPr lang="de-CH" sz="1400" b="0" noProof="0" dirty="0"/>
                        <a:t> 10 min </a:t>
                      </a:r>
                      <a:endParaRPr lang="de-CH" sz="1400" b="0" noProof="0" dirty="0">
                        <a:latin typeface="Arial "/>
                      </a:endParaRPr>
                    </a:p>
                  </a:txBody>
                  <a:tcPr marL="68580" marR="68580" marT="67500" marB="67500">
                    <a:solidFill>
                      <a:schemeClr val="bg1"/>
                    </a:solidFill>
                  </a:tcPr>
                </a:tc>
                <a:extLst>
                  <a:ext uri="{0D108BD9-81ED-4DB2-BD59-A6C34878D82A}">
                    <a16:rowId xmlns:a16="http://schemas.microsoft.com/office/drawing/2014/main" val="2324357595"/>
                  </a:ext>
                </a:extLst>
              </a:tr>
              <a:tr h="340740">
                <a:tc>
                  <a:txBody>
                    <a:bodyPr/>
                    <a:lstStyle/>
                    <a:p>
                      <a:pPr>
                        <a:lnSpc>
                          <a:spcPct val="100000"/>
                        </a:lnSpc>
                        <a:spcBef>
                          <a:spcPts val="0"/>
                        </a:spcBef>
                        <a:spcAft>
                          <a:spcPts val="0"/>
                        </a:spcAft>
                      </a:pPr>
                      <a:r>
                        <a:rPr lang="de-CH" sz="1400" b="0" noProof="0" dirty="0"/>
                        <a:t>Hilfsmittel</a:t>
                      </a:r>
                      <a:endParaRPr lang="de-CH" sz="1400" b="0" noProof="0" dirty="0">
                        <a:latin typeface="Arial "/>
                      </a:endParaRPr>
                    </a:p>
                  </a:txBody>
                  <a:tcPr marL="68580" marR="68580" marT="67500" marB="67500">
                    <a:solidFill>
                      <a:schemeClr val="bg1">
                        <a:lumMod val="95000"/>
                      </a:schemeClr>
                    </a:solidFill>
                  </a:tcPr>
                </a:tc>
                <a:tc>
                  <a:txBody>
                    <a:bodyPr/>
                    <a:lstStyle/>
                    <a:p>
                      <a:pPr>
                        <a:lnSpc>
                          <a:spcPct val="100000"/>
                        </a:lnSpc>
                        <a:spcBef>
                          <a:spcPts val="0"/>
                        </a:spcBef>
                        <a:spcAft>
                          <a:spcPts val="0"/>
                        </a:spcAft>
                      </a:pPr>
                      <a:r>
                        <a:rPr lang="de-DE" sz="1400" b="0" noProof="0" dirty="0"/>
                        <a:t>P</a:t>
                      </a:r>
                      <a:r>
                        <a:rPr lang="de-CH" sz="1400" b="0" noProof="0" dirty="0"/>
                        <a:t>PT</a:t>
                      </a:r>
                      <a:endParaRPr lang="de-CH" sz="1400" b="0" noProof="0" dirty="0">
                        <a:latin typeface="Arial "/>
                      </a:endParaRPr>
                    </a:p>
                  </a:txBody>
                  <a:tcPr marL="68580" marR="68580" marT="67500" marB="67500">
                    <a:solidFill>
                      <a:schemeClr val="bg1">
                        <a:lumMod val="95000"/>
                      </a:schemeClr>
                    </a:solidFill>
                  </a:tcPr>
                </a:tc>
                <a:extLst>
                  <a:ext uri="{0D108BD9-81ED-4DB2-BD59-A6C34878D82A}">
                    <a16:rowId xmlns:a16="http://schemas.microsoft.com/office/drawing/2014/main" val="3953782112"/>
                  </a:ext>
                </a:extLst>
              </a:tr>
            </a:tbl>
          </a:graphicData>
        </a:graphic>
      </p:graphicFrame>
    </p:spTree>
    <p:extLst>
      <p:ext uri="{BB962C8B-B14F-4D97-AF65-F5344CB8AC3E}">
        <p14:creationId xmlns:p14="http://schemas.microsoft.com/office/powerpoint/2010/main" val="618905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BF01A-18E8-1740-821E-34514A630011}"/>
              </a:ext>
            </a:extLst>
          </p:cNvPr>
          <p:cNvSpPr>
            <a:spLocks noGrp="1"/>
          </p:cNvSpPr>
          <p:nvPr>
            <p:ph type="title"/>
          </p:nvPr>
        </p:nvSpPr>
        <p:spPr/>
        <p:txBody>
          <a:bodyPr/>
          <a:lstStyle/>
          <a:p>
            <a:r>
              <a:rPr lang="de-DE" dirty="0"/>
              <a:t>Abschluss: Lernjournal</a:t>
            </a:r>
          </a:p>
        </p:txBody>
      </p:sp>
      <p:sp>
        <p:nvSpPr>
          <p:cNvPr id="4" name="Slide Number Placeholder 3">
            <a:extLst>
              <a:ext uri="{FF2B5EF4-FFF2-40B4-BE49-F238E27FC236}">
                <a16:creationId xmlns:a16="http://schemas.microsoft.com/office/drawing/2014/main" id="{2BC57A1F-9E06-7644-8D5B-89569CBF2EA3}"/>
              </a:ext>
            </a:extLst>
          </p:cNvPr>
          <p:cNvSpPr>
            <a:spLocks noGrp="1"/>
          </p:cNvSpPr>
          <p:nvPr>
            <p:ph type="sldNum" sz="quarter" idx="12"/>
          </p:nvPr>
        </p:nvSpPr>
        <p:spPr/>
        <p:txBody>
          <a:bodyPr/>
          <a:lstStyle/>
          <a:p>
            <a:fld id="{D60D1EDE-7116-2443-9BDD-368CE5B37660}" type="slidenum">
              <a:rPr lang="en-US" smtClean="0"/>
              <a:t>9</a:t>
            </a:fld>
            <a:endParaRPr lang="en-US" dirty="0"/>
          </a:p>
        </p:txBody>
      </p:sp>
      <p:graphicFrame>
        <p:nvGraphicFramePr>
          <p:cNvPr id="5" name="Tabelle 5">
            <a:extLst>
              <a:ext uri="{FF2B5EF4-FFF2-40B4-BE49-F238E27FC236}">
                <a16:creationId xmlns:a16="http://schemas.microsoft.com/office/drawing/2014/main" id="{26F9DB1E-7D74-8E41-A05D-491D19CCD367}"/>
              </a:ext>
            </a:extLst>
          </p:cNvPr>
          <p:cNvGraphicFramePr>
            <a:graphicFrameLocks noGrp="1"/>
          </p:cNvGraphicFramePr>
          <p:nvPr>
            <p:extLst>
              <p:ext uri="{D42A27DB-BD31-4B8C-83A1-F6EECF244321}">
                <p14:modId xmlns:p14="http://schemas.microsoft.com/office/powerpoint/2010/main" val="2929056105"/>
              </p:ext>
            </p:extLst>
          </p:nvPr>
        </p:nvGraphicFramePr>
        <p:xfrm>
          <a:off x="447793" y="844743"/>
          <a:ext cx="5914953" cy="1947477"/>
        </p:xfrm>
        <a:graphic>
          <a:graphicData uri="http://schemas.openxmlformats.org/drawingml/2006/table">
            <a:tbl>
              <a:tblPr firstRow="1" bandRow="1">
                <a:tableStyleId>{93296810-A885-4BE3-A3E7-6D5BEEA58F35}</a:tableStyleId>
              </a:tblPr>
              <a:tblGrid>
                <a:gridCol w="1648479">
                  <a:extLst>
                    <a:ext uri="{9D8B030D-6E8A-4147-A177-3AD203B41FA5}">
                      <a16:colId xmlns:a16="http://schemas.microsoft.com/office/drawing/2014/main" val="1554218839"/>
                    </a:ext>
                  </a:extLst>
                </a:gridCol>
                <a:gridCol w="4266474">
                  <a:extLst>
                    <a:ext uri="{9D8B030D-6E8A-4147-A177-3AD203B41FA5}">
                      <a16:colId xmlns:a16="http://schemas.microsoft.com/office/drawing/2014/main" val="1753867173"/>
                    </a:ext>
                  </a:extLst>
                </a:gridCol>
              </a:tblGrid>
              <a:tr h="546480">
                <a:tc>
                  <a:txBody>
                    <a:bodyPr/>
                    <a:lstStyle/>
                    <a:p>
                      <a:pPr>
                        <a:lnSpc>
                          <a:spcPct val="100000"/>
                        </a:lnSpc>
                        <a:spcBef>
                          <a:spcPts val="0"/>
                        </a:spcBef>
                        <a:spcAft>
                          <a:spcPts val="0"/>
                        </a:spcAft>
                      </a:pPr>
                      <a:r>
                        <a:rPr lang="de-CH" sz="1400" b="0" noProof="0" dirty="0"/>
                        <a:t>Ausgangslage</a:t>
                      </a:r>
                      <a:endParaRPr lang="de-CH" sz="1400" b="0" noProof="0" dirty="0">
                        <a:latin typeface="Arial "/>
                      </a:endParaRPr>
                    </a:p>
                  </a:txBody>
                  <a:tcPr marL="68580" marR="68580" marT="67500" marB="67500"/>
                </a:tc>
                <a:tc>
                  <a:txBody>
                    <a:bodyPr/>
                    <a:lstStyle/>
                    <a:p>
                      <a:pPr>
                        <a:lnSpc>
                          <a:spcPct val="100000"/>
                        </a:lnSpc>
                        <a:spcBef>
                          <a:spcPts val="0"/>
                        </a:spcBef>
                        <a:spcAft>
                          <a:spcPts val="0"/>
                        </a:spcAft>
                      </a:pPr>
                      <a:r>
                        <a:rPr lang="de-DE" sz="1400" b="0" noProof="0" dirty="0">
                          <a:latin typeface="Arial "/>
                        </a:rPr>
                        <a:t>Gehen Sie in den </a:t>
                      </a:r>
                      <a:r>
                        <a:rPr lang="de-DE" sz="1400" b="0" noProof="0" dirty="0" err="1">
                          <a:latin typeface="Arial "/>
                        </a:rPr>
                        <a:t>Moodlekurs</a:t>
                      </a:r>
                      <a:r>
                        <a:rPr lang="de-DE" sz="1400" b="0" noProof="0" dirty="0">
                          <a:latin typeface="Arial "/>
                        </a:rPr>
                        <a:t> des Freifachs</a:t>
                      </a:r>
                    </a:p>
                  </a:txBody>
                  <a:tcPr marL="68580" marR="68580" marT="67500" marB="67500"/>
                </a:tc>
                <a:extLst>
                  <a:ext uri="{0D108BD9-81ED-4DB2-BD59-A6C34878D82A}">
                    <a16:rowId xmlns:a16="http://schemas.microsoft.com/office/drawing/2014/main" val="1760348412"/>
                  </a:ext>
                </a:extLst>
              </a:tr>
              <a:tr h="704277">
                <a:tc>
                  <a:txBody>
                    <a:bodyPr/>
                    <a:lstStyle/>
                    <a:p>
                      <a:pPr>
                        <a:lnSpc>
                          <a:spcPct val="100000"/>
                        </a:lnSpc>
                        <a:spcBef>
                          <a:spcPts val="0"/>
                        </a:spcBef>
                        <a:spcAft>
                          <a:spcPts val="0"/>
                        </a:spcAft>
                      </a:pPr>
                      <a:r>
                        <a:rPr lang="de-CH" sz="1400" b="0" noProof="0" dirty="0">
                          <a:solidFill>
                            <a:schemeClr val="tx1"/>
                          </a:solidFill>
                        </a:rPr>
                        <a:t>Fragen:</a:t>
                      </a:r>
                      <a:endParaRPr lang="de-CH" sz="1400" b="0" noProof="0" dirty="0">
                        <a:solidFill>
                          <a:schemeClr val="tx1"/>
                        </a:solidFill>
                        <a:latin typeface="Arial "/>
                      </a:endParaRPr>
                    </a:p>
                  </a:txBody>
                  <a:tcPr marL="68580" marR="68580" marT="67500" marB="67500">
                    <a:solidFill>
                      <a:schemeClr val="bg1">
                        <a:lumMod val="95000"/>
                      </a:schemeClr>
                    </a:solidFill>
                  </a:tcPr>
                </a:tc>
                <a:tc>
                  <a:txBody>
                    <a:bodyPr/>
                    <a:lstStyle/>
                    <a:p>
                      <a:pPr marL="342900" indent="-342900">
                        <a:lnSpc>
                          <a:spcPct val="100000"/>
                        </a:lnSpc>
                        <a:spcBef>
                          <a:spcPts val="0"/>
                        </a:spcBef>
                        <a:spcAft>
                          <a:spcPts val="0"/>
                        </a:spcAft>
                        <a:buAutoNum type="arabicPeriod"/>
                      </a:pPr>
                      <a:r>
                        <a:rPr lang="de-DE" sz="1400" b="0" noProof="0" dirty="0">
                          <a:solidFill>
                            <a:schemeClr val="tx1"/>
                          </a:solidFill>
                          <a:latin typeface="Calibri" panose="020F0502020204030204" pitchFamily="34" charset="0"/>
                          <a:cs typeface="Calibri" panose="020F0502020204030204" pitchFamily="34" charset="0"/>
                        </a:rPr>
                        <a:t>Füllen Sie das Lernjournal vom Tag 1 aus</a:t>
                      </a:r>
                    </a:p>
                    <a:p>
                      <a:pPr marL="342900" indent="-342900">
                        <a:lnSpc>
                          <a:spcPct val="100000"/>
                        </a:lnSpc>
                        <a:spcBef>
                          <a:spcPts val="0"/>
                        </a:spcBef>
                        <a:spcAft>
                          <a:spcPts val="0"/>
                        </a:spcAft>
                        <a:buAutoNum type="arabicPeriod"/>
                      </a:pPr>
                      <a:r>
                        <a:rPr lang="de-DE" sz="1400" b="0" noProof="0" dirty="0">
                          <a:solidFill>
                            <a:schemeClr val="tx1"/>
                          </a:solidFill>
                          <a:latin typeface="Calibri" panose="020F0502020204030204" pitchFamily="34" charset="0"/>
                          <a:cs typeface="Calibri" panose="020F0502020204030204" pitchFamily="34" charset="0"/>
                        </a:rPr>
                        <a:t>Füllen Sie </a:t>
                      </a:r>
                      <a:r>
                        <a:rPr lang="de-DE" sz="1400" b="0" noProof="0" dirty="0" err="1">
                          <a:solidFill>
                            <a:schemeClr val="tx1"/>
                          </a:solidFill>
                          <a:latin typeface="Calibri" panose="020F0502020204030204" pitchFamily="34" charset="0"/>
                          <a:cs typeface="Calibri" panose="020F0502020204030204" pitchFamily="34" charset="0"/>
                        </a:rPr>
                        <a:t>as</a:t>
                      </a:r>
                      <a:r>
                        <a:rPr lang="de-DE" sz="1400" b="0" noProof="0" dirty="0">
                          <a:solidFill>
                            <a:schemeClr val="tx1"/>
                          </a:solidFill>
                          <a:latin typeface="Calibri" panose="020F0502020204030204" pitchFamily="34" charset="0"/>
                          <a:cs typeface="Calibri" panose="020F0502020204030204" pitchFamily="34" charset="0"/>
                        </a:rPr>
                        <a:t> Feedbackformular für Tag 1 aus</a:t>
                      </a:r>
                    </a:p>
                  </a:txBody>
                  <a:tcPr marL="68580" marR="68580" marT="67500" marB="67500">
                    <a:solidFill>
                      <a:schemeClr val="bg1">
                        <a:lumMod val="95000"/>
                      </a:schemeClr>
                    </a:solidFill>
                  </a:tcPr>
                </a:tc>
                <a:extLst>
                  <a:ext uri="{0D108BD9-81ED-4DB2-BD59-A6C34878D82A}">
                    <a16:rowId xmlns:a16="http://schemas.microsoft.com/office/drawing/2014/main" val="861306885"/>
                  </a:ext>
                </a:extLst>
              </a:tr>
              <a:tr h="340740">
                <a:tc>
                  <a:txBody>
                    <a:bodyPr/>
                    <a:lstStyle/>
                    <a:p>
                      <a:pPr>
                        <a:lnSpc>
                          <a:spcPct val="100000"/>
                        </a:lnSpc>
                        <a:spcBef>
                          <a:spcPts val="0"/>
                        </a:spcBef>
                        <a:spcAft>
                          <a:spcPts val="0"/>
                        </a:spcAft>
                      </a:pPr>
                      <a:r>
                        <a:rPr lang="de-CH" sz="1400" b="0" noProof="0"/>
                        <a:t>Zeit</a:t>
                      </a:r>
                      <a:endParaRPr lang="de-CH" sz="1400" b="0" noProof="0">
                        <a:latin typeface="Arial "/>
                      </a:endParaRPr>
                    </a:p>
                  </a:txBody>
                  <a:tcPr marL="68580" marR="68580" marT="67500" marB="67500">
                    <a:solidFill>
                      <a:schemeClr val="bg1"/>
                    </a:solidFill>
                  </a:tcPr>
                </a:tc>
                <a:tc>
                  <a:txBody>
                    <a:bodyPr/>
                    <a:lstStyle/>
                    <a:p>
                      <a:pPr>
                        <a:lnSpc>
                          <a:spcPct val="100000"/>
                        </a:lnSpc>
                        <a:spcBef>
                          <a:spcPts val="0"/>
                        </a:spcBef>
                        <a:spcAft>
                          <a:spcPts val="0"/>
                        </a:spcAft>
                      </a:pPr>
                      <a:r>
                        <a:rPr lang="de-CH" sz="1400" b="0" noProof="0" dirty="0"/>
                        <a:t> 15 min </a:t>
                      </a:r>
                      <a:endParaRPr lang="de-CH" sz="1400" b="0" noProof="0" dirty="0">
                        <a:latin typeface="Arial "/>
                      </a:endParaRPr>
                    </a:p>
                  </a:txBody>
                  <a:tcPr marL="68580" marR="68580" marT="67500" marB="67500">
                    <a:solidFill>
                      <a:schemeClr val="bg1"/>
                    </a:solidFill>
                  </a:tcPr>
                </a:tc>
                <a:extLst>
                  <a:ext uri="{0D108BD9-81ED-4DB2-BD59-A6C34878D82A}">
                    <a16:rowId xmlns:a16="http://schemas.microsoft.com/office/drawing/2014/main" val="2324357595"/>
                  </a:ext>
                </a:extLst>
              </a:tr>
              <a:tr h="340740">
                <a:tc>
                  <a:txBody>
                    <a:bodyPr/>
                    <a:lstStyle/>
                    <a:p>
                      <a:pPr>
                        <a:lnSpc>
                          <a:spcPct val="100000"/>
                        </a:lnSpc>
                        <a:spcBef>
                          <a:spcPts val="0"/>
                        </a:spcBef>
                        <a:spcAft>
                          <a:spcPts val="0"/>
                        </a:spcAft>
                      </a:pPr>
                      <a:r>
                        <a:rPr lang="de-CH" sz="1400" b="0" noProof="0" dirty="0"/>
                        <a:t>Hilfsmittel</a:t>
                      </a:r>
                      <a:endParaRPr lang="de-CH" sz="1400" b="0" noProof="0" dirty="0">
                        <a:latin typeface="Arial "/>
                      </a:endParaRPr>
                    </a:p>
                  </a:txBody>
                  <a:tcPr marL="68580" marR="68580" marT="67500" marB="67500">
                    <a:solidFill>
                      <a:schemeClr val="bg1">
                        <a:lumMod val="95000"/>
                      </a:schemeClr>
                    </a:solidFill>
                  </a:tcPr>
                </a:tc>
                <a:tc>
                  <a:txBody>
                    <a:bodyPr/>
                    <a:lstStyle/>
                    <a:p>
                      <a:pPr>
                        <a:lnSpc>
                          <a:spcPct val="100000"/>
                        </a:lnSpc>
                        <a:spcBef>
                          <a:spcPts val="0"/>
                        </a:spcBef>
                        <a:spcAft>
                          <a:spcPts val="0"/>
                        </a:spcAft>
                      </a:pPr>
                      <a:r>
                        <a:rPr lang="de-DE" sz="1400" b="0" noProof="0" dirty="0">
                          <a:latin typeface="Arial "/>
                        </a:rPr>
                        <a:t>Formulare auf </a:t>
                      </a:r>
                      <a:r>
                        <a:rPr lang="de-DE" sz="1400" b="0" noProof="0" dirty="0" err="1">
                          <a:latin typeface="Arial "/>
                        </a:rPr>
                        <a:t>Moodle</a:t>
                      </a:r>
                      <a:r>
                        <a:rPr lang="de-DE" sz="1400" b="0" noProof="0" dirty="0">
                          <a:latin typeface="Arial "/>
                        </a:rPr>
                        <a:t> </a:t>
                      </a:r>
                      <a:endParaRPr lang="de-CH" sz="1400" b="0" noProof="0" dirty="0">
                        <a:latin typeface="Arial "/>
                      </a:endParaRPr>
                    </a:p>
                  </a:txBody>
                  <a:tcPr marL="68580" marR="68580" marT="67500" marB="67500">
                    <a:solidFill>
                      <a:schemeClr val="bg1">
                        <a:lumMod val="95000"/>
                      </a:schemeClr>
                    </a:solidFill>
                  </a:tcPr>
                </a:tc>
                <a:extLst>
                  <a:ext uri="{0D108BD9-81ED-4DB2-BD59-A6C34878D82A}">
                    <a16:rowId xmlns:a16="http://schemas.microsoft.com/office/drawing/2014/main" val="3953782112"/>
                  </a:ext>
                </a:extLst>
              </a:tr>
            </a:tbl>
          </a:graphicData>
        </a:graphic>
      </p:graphicFrame>
    </p:spTree>
    <p:extLst>
      <p:ext uri="{BB962C8B-B14F-4D97-AF65-F5344CB8AC3E}">
        <p14:creationId xmlns:p14="http://schemas.microsoft.com/office/powerpoint/2010/main" val="307396186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a:themeElements>
    <a:clrScheme name="Grü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äsentation1" id="{E0CC6025-9F8F-8F4E-BDB8-2828660B0C81}" vid="{4041AFD7-F189-5A43-8CC6-02F1A4B599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B3BFE23468D2534FA014F12CF46683A4" ma:contentTypeVersion="2" ma:contentTypeDescription="Ein neues Dokument erstellen." ma:contentTypeScope="" ma:versionID="1a07f6c445a855efafddbf250b816b2e">
  <xsd:schema xmlns:xsd="http://www.w3.org/2001/XMLSchema" xmlns:xs="http://www.w3.org/2001/XMLSchema" xmlns:p="http://schemas.microsoft.com/office/2006/metadata/properties" xmlns:ns2="34d4817f-9f83-4820-8ef2-3ba95de2eede" targetNamespace="http://schemas.microsoft.com/office/2006/metadata/properties" ma:root="true" ma:fieldsID="c62abd7888ebe3d8cc04c23bd1ff1c01" ns2:_="">
    <xsd:import namespace="34d4817f-9f83-4820-8ef2-3ba95de2eede"/>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d4817f-9f83-4820-8ef2-3ba95de2eed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F2BC64-4E26-4D5D-9EA0-ECC5F2F39B15}">
  <ds:schemaRefs>
    <ds:schemaRef ds:uri="http://schemas.microsoft.com/office/infopath/2007/PartnerControls"/>
    <ds:schemaRef ds:uri="http://schemas.microsoft.com/office/2006/documentManagement/types"/>
    <ds:schemaRef ds:uri="http://schemas.microsoft.com/office/2006/metadata/properties"/>
    <ds:schemaRef ds:uri="http://purl.org/dc/terms/"/>
    <ds:schemaRef ds:uri="http://schemas.openxmlformats.org/package/2006/metadata/core-properties"/>
    <ds:schemaRef ds:uri="http://purl.org/dc/dcmitype/"/>
    <ds:schemaRef ds:uri="http://www.w3.org/XML/1998/namespace"/>
    <ds:schemaRef ds:uri="http://purl.org/dc/elements/1.1/"/>
  </ds:schemaRefs>
</ds:datastoreItem>
</file>

<file path=customXml/itemProps2.xml><?xml version="1.0" encoding="utf-8"?>
<ds:datastoreItem xmlns:ds="http://schemas.openxmlformats.org/officeDocument/2006/customXml" ds:itemID="{9B9F709F-0EC1-4B1C-9271-1B4466EFF145}">
  <ds:schemaRefs>
    <ds:schemaRef ds:uri="http://schemas.microsoft.com/sharepoint/v3/contenttype/forms"/>
  </ds:schemaRefs>
</ds:datastoreItem>
</file>

<file path=customXml/itemProps3.xml><?xml version="1.0" encoding="utf-8"?>
<ds:datastoreItem xmlns:ds="http://schemas.openxmlformats.org/officeDocument/2006/customXml" ds:itemID="{F0406F04-B52C-4FC6-B5CE-C40B3C26CD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d4817f-9f83-4820-8ef2-3ba95de2ee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Template>
  <TotalTime>27432</TotalTime>
  <Words>465</Words>
  <Application>Microsoft Macintosh PowerPoint</Application>
  <PresentationFormat>On-screen Show (16:9)</PresentationFormat>
  <Paragraphs>79</Paragraphs>
  <Slides>9</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16" baseType="lpstr">
      <vt:lpstr>Arial</vt:lpstr>
      <vt:lpstr>Arial </vt:lpstr>
      <vt:lpstr>Calibri</vt:lpstr>
      <vt:lpstr>Calibri Light</vt:lpstr>
      <vt:lpstr>Raleway</vt:lpstr>
      <vt:lpstr>Office</vt:lpstr>
      <vt:lpstr>think-cell Folie</vt:lpstr>
      <vt:lpstr>PowerPoint Presentation</vt:lpstr>
      <vt:lpstr>Programm 2. Tag</vt:lpstr>
      <vt:lpstr>Oxford Studie von 2016</vt:lpstr>
      <vt:lpstr>Die neue KV Lehre </vt:lpstr>
      <vt:lpstr>NZZ</vt:lpstr>
      <vt:lpstr>KI beim Bewerbungsverfahren</vt:lpstr>
      <vt:lpstr>3.  Auftrag: Robotik &amp; KI im KV</vt:lpstr>
      <vt:lpstr>4.  Auftrag: Robotik &amp; KI im KV</vt:lpstr>
      <vt:lpstr>Abschluss: Lernjournal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TITLES/SECTION BREAKS IMAGES, ILLUSTRATIONS, SHAPES</dc:title>
  <dc:creator>Microsoft Office User</dc:creator>
  <cp:lastModifiedBy>Perlini, PatriziaCaterina</cp:lastModifiedBy>
  <cp:revision>78</cp:revision>
  <cp:lastPrinted>2015-03-02T20:38:25Z</cp:lastPrinted>
  <dcterms:created xsi:type="dcterms:W3CDTF">2020-09-01T18:43:19Z</dcterms:created>
  <dcterms:modified xsi:type="dcterms:W3CDTF">2022-11-10T08:46:44Z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0x010100B3BFE23468D2534FA014F12CF46683A4</vt:lpwstr>
  </property>
</Properties>
</file>

<file path=docProps/thumbnail.jpeg>
</file>